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Default Extension="gif" ContentType="image/gif"/>
  <Override ContentType="application/vnd.openxmlformats-officedocument.presentationml.slideLayout+xml" PartName="/ppt/slideLayouts/slideLayout1.xml"/>
  <Override ContentType="application/vnd.openxmlformats-officedocument.presentationml.slideLayout+xml" PartName="/ppt/slideLayouts/slideLayout3.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20.xml"/>
  <Override ContentType="application/vnd.openxmlformats-officedocument.presentationml.notesSlide+xml" PartName="/ppt/notesSlides/notesSlide9.xml"/>
  <Override ContentType="application/vnd.openxmlformats-officedocument.presentationml.notesSlide+xml" PartName="/ppt/notesSlides/notesSlide33.xml"/>
  <Override ContentType="application/vnd.openxmlformats-officedocument.presentationml.notesSlide+xml" PartName="/ppt/notesSlides/notesSlide10.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14.xml"/>
  <Override ContentType="application/vnd.openxmlformats-officedocument.presentationml.notesSlide+xml" PartName="/ppt/notesSlides/notesSlide25.xml"/>
  <Override ContentType="application/vnd.openxmlformats-officedocument.presentationml.notesSlide+xml" PartName="/ppt/notesSlides/notesSlide37.xml"/>
  <Override ContentType="application/vnd.openxmlformats-officedocument.presentationml.notesSlide+xml" PartName="/ppt/notesSlides/notesSlide32.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35.xml"/>
  <Override ContentType="application/vnd.openxmlformats-officedocument.presentationml.notesSlide+xml" PartName="/ppt/notesSlides/notesSlide31.xml"/>
  <Override ContentType="application/vnd.openxmlformats-officedocument.presentationml.notesSlide+xml" PartName="/ppt/notesSlides/notesSlide22.xml"/>
  <Override ContentType="application/vnd.openxmlformats-officedocument.presentationml.notesSlide+xml" PartName="/ppt/notesSlides/notesSlide13.xml"/>
  <Override ContentType="application/vnd.openxmlformats-officedocument.presentationml.notesSlide+xml" PartName="/ppt/notesSlides/notesSlide27.xml"/>
  <Override ContentType="application/vnd.openxmlformats-officedocument.presentationml.notesSlide+xml" PartName="/ppt/notesSlides/notesSlide16.xml"/>
  <Override ContentType="application/vnd.openxmlformats-officedocument.presentationml.notesSlide+xml" PartName="/ppt/notesSlides/notesSlide12.xml"/>
  <Override ContentType="application/vnd.openxmlformats-officedocument.presentationml.notesSlide+xml" PartName="/ppt/notesSlides/notesSlide3.xml"/>
  <Override ContentType="application/vnd.openxmlformats-officedocument.presentationml.notesSlide+xml" PartName="/ppt/notesSlides/notesSlide1.xml"/>
  <Override ContentType="application/vnd.openxmlformats-officedocument.presentationml.notesSlide+xml" PartName="/ppt/notesSlides/notesSlide15.xml"/>
  <Override ContentType="application/vnd.openxmlformats-officedocument.presentationml.notesSlide+xml" PartName="/ppt/notesSlides/notesSlide6.xml"/>
  <Override ContentType="application/vnd.openxmlformats-officedocument.presentationml.notesSlide+xml" PartName="/ppt/notesSlides/notesSlide38.xml"/>
  <Override ContentType="application/vnd.openxmlformats-officedocument.presentationml.notesSlide+xml" PartName="/ppt/notesSlides/notesSlide28.xml"/>
  <Override ContentType="application/vnd.openxmlformats-officedocument.presentationml.notesSlide+xml" PartName="/ppt/notesSlides/notesSlide26.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3.xml"/>
  <Override ContentType="application/vnd.openxmlformats-officedocument.presentationml.notesSlide+xml" PartName="/ppt/notesSlides/notesSlide29.xml"/>
  <Override ContentType="application/vnd.openxmlformats-officedocument.presentationml.notesSlide+xml" PartName="/ppt/notesSlides/notesSlide19.xml"/>
  <Override ContentType="application/vnd.openxmlformats-officedocument.presentationml.notesSlide+xml" PartName="/ppt/notesSlides/notesSlide30.xml"/>
  <Override ContentType="application/vnd.openxmlformats-officedocument.presentationml.notesSlide+xml" PartName="/ppt/notesSlides/notesSlide34.xml"/>
  <Override ContentType="application/vnd.openxmlformats-officedocument.presentationml.notesSlide+xml" PartName="/ppt/notesSlides/notesSlide21.xml"/>
  <Override ContentType="application/vnd.openxmlformats-officedocument.presentationml.notesSlide+xml" PartName="/ppt/notesSlides/notesSlide36.xml"/>
  <Override ContentType="application/vnd.openxmlformats-officedocument.presentationml.notesSlide+xml" PartName="/ppt/notesSlides/notesSlide1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37.xml"/>
  <Override ContentType="application/vnd.openxmlformats-officedocument.presentationml.slide+xml" PartName="/ppt/slides/slide16.xml"/>
  <Override ContentType="application/vnd.openxmlformats-officedocument.presentationml.slide+xml" PartName="/ppt/slides/slide21.xml"/>
  <Override ContentType="application/vnd.openxmlformats-officedocument.presentationml.slide+xml" PartName="/ppt/slides/slide2.xml"/>
  <Override ContentType="application/vnd.openxmlformats-officedocument.presentationml.slide+xml" PartName="/ppt/slides/slide26.xml"/>
  <Override ContentType="application/vnd.openxmlformats-officedocument.presentationml.slide+xml" PartName="/ppt/slides/slide6.xml"/>
  <Override ContentType="application/vnd.openxmlformats-officedocument.presentationml.slide+xml" PartName="/ppt/slides/slide3.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36.xml"/>
  <Override ContentType="application/vnd.openxmlformats-officedocument.presentationml.slide+xml" PartName="/ppt/slides/slide35.xml"/>
  <Override ContentType="application/vnd.openxmlformats-officedocument.presentationml.slide+xml" PartName="/ppt/slides/slide17.xml"/>
  <Override ContentType="application/vnd.openxmlformats-officedocument.presentationml.slide+xml" PartName="/ppt/slides/slide24.xml"/>
  <Override ContentType="application/vnd.openxmlformats-officedocument.presentationml.slide+xml" PartName="/ppt/slides/slide34.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38.xml"/>
  <Override ContentType="application/vnd.openxmlformats-officedocument.presentationml.slide+xml" PartName="/ppt/slides/slide20.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9.xml"/>
  <Override ContentType="application/vnd.openxmlformats-officedocument.presentationml.slide+xml" PartName="/ppt/slides/slide9.xml"/>
  <Override ContentType="application/vnd.openxmlformats-officedocument.presentationml.slide+xml" PartName="/ppt/slides/slide18.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30.xml"/>
  <Override ContentType="application/vnd.openxmlformats-officedocument.presentationml.slide+xml" PartName="/ppt/slides/slide8.xml"/>
  <Override ContentType="application/vnd.openxmlformats-officedocument.presentationml.slide+xml" PartName="/ppt/slides/slide27.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xml" PartName="/ppt/slides/slide4.xml"/>
  <Override ContentType="application/vnd.openxmlformats-officedocument.presentationml.slide+xml" PartName="/ppt/slides/slide14.xml"/>
  <Override ContentType="application/vnd.openxmlformats-officedocument.presentationml.slide+xml" PartName="/ppt/slides/slide5.xml"/>
  <Override ContentType="application/vnd.openxmlformats-officedocument.presentationml.slide+xml" PartName="/ppt/slides/slide22.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Lst>
  <p:sldSz cy="6858000" cx="9144000"/>
  <p:notesSz cy="9144000" cx="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ype="http://schemas.openxmlformats.org/officeDocument/2006/relationships/slide" Id="rId39" Target="slides/slide34.xml"/><Relationship Type="http://schemas.openxmlformats.org/officeDocument/2006/relationships/slide" Id="rId38" Target="slides/slide33.xml"/><Relationship Type="http://schemas.openxmlformats.org/officeDocument/2006/relationships/slide" Id="rId37" Target="slides/slide32.xml"/><Relationship Type="http://schemas.openxmlformats.org/officeDocument/2006/relationships/slide" Id="rId19" Target="slides/slide14.xml"/><Relationship Type="http://schemas.openxmlformats.org/officeDocument/2006/relationships/slide" Id="rId36" Target="slides/slide31.xml"/><Relationship Type="http://schemas.openxmlformats.org/officeDocument/2006/relationships/slide" Id="rId18" Target="slides/slide13.xml"/><Relationship Type="http://schemas.openxmlformats.org/officeDocument/2006/relationships/slide" Id="rId17" Target="slides/slide12.xml"/><Relationship Type="http://schemas.openxmlformats.org/officeDocument/2006/relationships/slide" Id="rId16" Target="slides/slide11.xml"/><Relationship Type="http://schemas.openxmlformats.org/officeDocument/2006/relationships/slide" Id="rId15" Target="slides/slide10.xml"/><Relationship Type="http://schemas.openxmlformats.org/officeDocument/2006/relationships/slide" Id="rId14" Target="slides/slide9.xml"/><Relationship Type="http://schemas.openxmlformats.org/officeDocument/2006/relationships/slide" Id="rId30" Target="slides/slide25.xml"/><Relationship Type="http://schemas.openxmlformats.org/officeDocument/2006/relationships/slide" Id="rId12" Target="slides/slide7.xml"/><Relationship Type="http://schemas.openxmlformats.org/officeDocument/2006/relationships/slide" Id="rId31" Target="slides/slide26.xml"/><Relationship Type="http://schemas.openxmlformats.org/officeDocument/2006/relationships/slide" Id="rId13" Target="slides/slide8.xml"/><Relationship Type="http://schemas.openxmlformats.org/officeDocument/2006/relationships/slide" Id="rId10" Target="slides/slide5.xml"/><Relationship Type="http://schemas.openxmlformats.org/officeDocument/2006/relationships/slide" Id="rId11" Target="slides/slide6.xml"/><Relationship Type="http://schemas.openxmlformats.org/officeDocument/2006/relationships/slide" Id="rId34" Target="slides/slide29.xml"/><Relationship Type="http://schemas.openxmlformats.org/officeDocument/2006/relationships/slide" Id="rId35" Target="slides/slide30.xml"/><Relationship Type="http://schemas.openxmlformats.org/officeDocument/2006/relationships/slide" Id="rId32" Target="slides/slide27.xml"/><Relationship Type="http://schemas.openxmlformats.org/officeDocument/2006/relationships/slide" Id="rId33" Target="slides/slide28.xml"/><Relationship Type="http://schemas.openxmlformats.org/officeDocument/2006/relationships/slide" Id="rId29" Target="slides/slide24.xml"/><Relationship Type="http://schemas.openxmlformats.org/officeDocument/2006/relationships/slide" Id="rId26" Target="slides/slide21.xml"/><Relationship Type="http://schemas.openxmlformats.org/officeDocument/2006/relationships/slide" Id="rId25" Target="slides/slide20.xml"/><Relationship Type="http://schemas.openxmlformats.org/officeDocument/2006/relationships/slide" Id="rId28" Target="slides/slide23.xml"/><Relationship Type="http://schemas.openxmlformats.org/officeDocument/2006/relationships/slide" Id="rId27" Target="slides/slide22.xml"/><Relationship Type="http://schemas.openxmlformats.org/officeDocument/2006/relationships/presProps" Id="rId2" Target="presProps.xml"/><Relationship Type="http://schemas.openxmlformats.org/officeDocument/2006/relationships/slide" Id="rId21" Target="slides/slide16.xml"/><Relationship Type="http://schemas.openxmlformats.org/officeDocument/2006/relationships/slide" Id="rId40" Target="slides/slide35.xml"/><Relationship Type="http://schemas.openxmlformats.org/officeDocument/2006/relationships/theme" Id="rId1" Target="theme/theme2.xml"/><Relationship Type="http://schemas.openxmlformats.org/officeDocument/2006/relationships/slide" Id="rId22" Target="slides/slide17.xml"/><Relationship Type="http://schemas.openxmlformats.org/officeDocument/2006/relationships/slide" Id="rId41" Target="slides/slide36.xml"/><Relationship Type="http://schemas.openxmlformats.org/officeDocument/2006/relationships/slideMaster" Id="rId4" Target="slideMasters/slideMaster1.xml"/><Relationship Type="http://schemas.openxmlformats.org/officeDocument/2006/relationships/slide" Id="rId23" Target="slides/slide18.xml"/><Relationship Type="http://schemas.openxmlformats.org/officeDocument/2006/relationships/slide" Id="rId42" Target="slides/slide37.xml"/><Relationship Type="http://schemas.openxmlformats.org/officeDocument/2006/relationships/tableStyles" Id="rId3" Target="tableStyles.xml"/><Relationship Type="http://schemas.openxmlformats.org/officeDocument/2006/relationships/slide" Id="rId24" Target="slides/slide19.xml"/><Relationship Type="http://schemas.openxmlformats.org/officeDocument/2006/relationships/slide" Id="rId43" Target="slides/slide38.xml"/><Relationship Type="http://schemas.openxmlformats.org/officeDocument/2006/relationships/slide" Id="rId20" Target="slides/slide15.xml"/><Relationship Type="http://schemas.openxmlformats.org/officeDocument/2006/relationships/slide" Id="rId9" Target="slides/slide4.xml"/><Relationship Type="http://schemas.openxmlformats.org/officeDocument/2006/relationships/slide" Id="rId6" Target="slides/slide1.xml"/><Relationship Type="http://schemas.openxmlformats.org/officeDocument/2006/relationships/notesMaster" Id="rId5" Target="notesMasters/notesMaster1.xml"/><Relationship Type="http://schemas.openxmlformats.org/officeDocument/2006/relationships/slide" Id="rId8" Target="slides/slide3.xml"/><Relationship Type="http://schemas.openxmlformats.org/officeDocument/2006/relationships/slide" Id="rId7" Target="slides/slide2.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p:spPr>
      </p:sp>
      <p:sp>
        <p:nvSpPr>
          <p:cNvPr name="Shape 3" id="3"/>
          <p:cNvSpPr txBox="1"/>
          <p:nvPr>
            <p:ph idx="1" type="body"/>
          </p:nvPr>
        </p:nvSpPr>
        <p:spPr>
          <a:xfrm>
            <a:off x="685800" y="4343400"/>
            <a:ext cx="5486399" cy="4114800"/>
          </a:xfrm>
          <a:prstGeom prst="rect">
            <a:avLst/>
          </a:prstGeom>
        </p:spPr>
        <p:txBody>
          <a:bodyPr anchorCtr="0" bIns="91425" tIns="91425" anchor="t" lIns="91425" rIns="91425"/>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0" id="30"/>
        <p:cNvGrpSpPr/>
        <p:nvPr/>
      </p:nvGrpSpPr>
      <p:grpSpPr>
        <a:xfrm>
          <a:off y="0" x="0"/>
          <a:ext cy="0" cx="0"/>
          <a:chOff y="0" x="0"/>
          <a:chExt cy="0" cx="0"/>
        </a:xfrm>
      </p:grpSpPr>
      <p:sp>
        <p:nvSpPr>
          <p:cNvPr name="Shape 31" id="31"/>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32" id="32"/>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0" id="90"/>
        <p:cNvGrpSpPr/>
        <p:nvPr/>
      </p:nvGrpSpPr>
      <p:grpSpPr>
        <a:xfrm>
          <a:off y="0" x="0"/>
          <a:ext cy="0" cx="0"/>
          <a:chOff y="0" x="0"/>
          <a:chExt cy="0" cx="0"/>
        </a:xfrm>
      </p:grpSpPr>
      <p:sp>
        <p:nvSpPr>
          <p:cNvPr name="Shape 91" id="91"/>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92" id="92"/>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8" id="98"/>
        <p:cNvGrpSpPr/>
        <p:nvPr/>
      </p:nvGrpSpPr>
      <p:grpSpPr>
        <a:xfrm>
          <a:off y="0" x="0"/>
          <a:ext cy="0" cx="0"/>
          <a:chOff y="0" x="0"/>
          <a:chExt cy="0" cx="0"/>
        </a:xfrm>
      </p:grpSpPr>
      <p:sp>
        <p:nvSpPr>
          <p:cNvPr name="Shape 99" id="99"/>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00" id="100"/>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6" id="106"/>
        <p:cNvGrpSpPr/>
        <p:nvPr/>
      </p:nvGrpSpPr>
      <p:grpSpPr>
        <a:xfrm>
          <a:off y="0" x="0"/>
          <a:ext cy="0" cx="0"/>
          <a:chOff y="0" x="0"/>
          <a:chExt cy="0" cx="0"/>
        </a:xfrm>
      </p:grpSpPr>
      <p:sp>
        <p:nvSpPr>
          <p:cNvPr name="Shape 107" id="10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08" id="10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9" id="119"/>
        <p:cNvGrpSpPr/>
        <p:nvPr/>
      </p:nvGrpSpPr>
      <p:grpSpPr>
        <a:xfrm>
          <a:off y="0" x="0"/>
          <a:ext cy="0" cx="0"/>
          <a:chOff y="0" x="0"/>
          <a:chExt cy="0" cx="0"/>
        </a:xfrm>
      </p:grpSpPr>
      <p:sp>
        <p:nvSpPr>
          <p:cNvPr name="Shape 120" id="12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21" id="121"/>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7" id="127"/>
        <p:cNvGrpSpPr/>
        <p:nvPr/>
      </p:nvGrpSpPr>
      <p:grpSpPr>
        <a:xfrm>
          <a:off y="0" x="0"/>
          <a:ext cy="0" cx="0"/>
          <a:chOff y="0" x="0"/>
          <a:chExt cy="0" cx="0"/>
        </a:xfrm>
      </p:grpSpPr>
      <p:sp>
        <p:nvSpPr>
          <p:cNvPr name="Shape 128" id="12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29" id="12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37" id="137"/>
        <p:cNvGrpSpPr/>
        <p:nvPr/>
      </p:nvGrpSpPr>
      <p:grpSpPr>
        <a:xfrm>
          <a:off y="0" x="0"/>
          <a:ext cy="0" cx="0"/>
          <a:chOff y="0" x="0"/>
          <a:chExt cy="0" cx="0"/>
        </a:xfrm>
      </p:grpSpPr>
      <p:sp>
        <p:nvSpPr>
          <p:cNvPr name="Shape 138" id="13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39" id="13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45" id="145"/>
        <p:cNvGrpSpPr/>
        <p:nvPr/>
      </p:nvGrpSpPr>
      <p:grpSpPr>
        <a:xfrm>
          <a:off y="0" x="0"/>
          <a:ext cy="0" cx="0"/>
          <a:chOff y="0" x="0"/>
          <a:chExt cy="0" cx="0"/>
        </a:xfrm>
      </p:grpSpPr>
      <p:sp>
        <p:nvSpPr>
          <p:cNvPr name="Shape 146" id="14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47" id="14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53" id="153"/>
        <p:cNvGrpSpPr/>
        <p:nvPr/>
      </p:nvGrpSpPr>
      <p:grpSpPr>
        <a:xfrm>
          <a:off y="0" x="0"/>
          <a:ext cy="0" cx="0"/>
          <a:chOff y="0" x="0"/>
          <a:chExt cy="0" cx="0"/>
        </a:xfrm>
      </p:grpSpPr>
      <p:sp>
        <p:nvSpPr>
          <p:cNvPr name="Shape 154" id="15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55" id="15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62" id="162"/>
        <p:cNvGrpSpPr/>
        <p:nvPr/>
      </p:nvGrpSpPr>
      <p:grpSpPr>
        <a:xfrm>
          <a:off y="0" x="0"/>
          <a:ext cy="0" cx="0"/>
          <a:chOff y="0" x="0"/>
          <a:chExt cy="0" cx="0"/>
        </a:xfrm>
      </p:grpSpPr>
      <p:sp>
        <p:nvSpPr>
          <p:cNvPr name="Shape 163" id="16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64" id="164"/>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69" id="169"/>
        <p:cNvGrpSpPr/>
        <p:nvPr/>
      </p:nvGrpSpPr>
      <p:grpSpPr>
        <a:xfrm>
          <a:off y="0" x="0"/>
          <a:ext cy="0" cx="0"/>
          <a:chOff y="0" x="0"/>
          <a:chExt cy="0" cx="0"/>
        </a:xfrm>
      </p:grpSpPr>
      <p:sp>
        <p:nvSpPr>
          <p:cNvPr name="Shape 170" id="17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71" id="171"/>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6" id="36"/>
        <p:cNvGrpSpPr/>
        <p:nvPr/>
      </p:nvGrpSpPr>
      <p:grpSpPr>
        <a:xfrm>
          <a:off y="0" x="0"/>
          <a:ext cy="0" cx="0"/>
          <a:chOff y="0" x="0"/>
          <a:chExt cy="0" cx="0"/>
        </a:xfrm>
      </p:grpSpPr>
      <p:sp>
        <p:nvSpPr>
          <p:cNvPr name="Shape 37" id="3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8" id="3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76" id="176"/>
        <p:cNvGrpSpPr/>
        <p:nvPr/>
      </p:nvGrpSpPr>
      <p:grpSpPr>
        <a:xfrm>
          <a:off y="0" x="0"/>
          <a:ext cy="0" cx="0"/>
          <a:chOff y="0" x="0"/>
          <a:chExt cy="0" cx="0"/>
        </a:xfrm>
      </p:grpSpPr>
      <p:sp>
        <p:nvSpPr>
          <p:cNvPr name="Shape 177" id="17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78" id="17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83" id="183"/>
        <p:cNvGrpSpPr/>
        <p:nvPr/>
      </p:nvGrpSpPr>
      <p:grpSpPr>
        <a:xfrm>
          <a:off y="0" x="0"/>
          <a:ext cy="0" cx="0"/>
          <a:chOff y="0" x="0"/>
          <a:chExt cy="0" cx="0"/>
        </a:xfrm>
      </p:grpSpPr>
      <p:sp>
        <p:nvSpPr>
          <p:cNvPr name="Shape 184" id="18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85" id="18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93" id="193"/>
        <p:cNvGrpSpPr/>
        <p:nvPr/>
      </p:nvGrpSpPr>
      <p:grpSpPr>
        <a:xfrm>
          <a:off y="0" x="0"/>
          <a:ext cy="0" cx="0"/>
          <a:chOff y="0" x="0"/>
          <a:chExt cy="0" cx="0"/>
        </a:xfrm>
      </p:grpSpPr>
      <p:sp>
        <p:nvSpPr>
          <p:cNvPr name="Shape 194" id="19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95" id="19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00" id="200"/>
        <p:cNvGrpSpPr/>
        <p:nvPr/>
      </p:nvGrpSpPr>
      <p:grpSpPr>
        <a:xfrm>
          <a:off y="0" x="0"/>
          <a:ext cy="0" cx="0"/>
          <a:chOff y="0" x="0"/>
          <a:chExt cy="0" cx="0"/>
        </a:xfrm>
      </p:grpSpPr>
      <p:sp>
        <p:nvSpPr>
          <p:cNvPr name="Shape 201" id="201"/>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02" id="202"/>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07" id="207"/>
        <p:cNvGrpSpPr/>
        <p:nvPr/>
      </p:nvGrpSpPr>
      <p:grpSpPr>
        <a:xfrm>
          <a:off y="0" x="0"/>
          <a:ext cy="0" cx="0"/>
          <a:chOff y="0" x="0"/>
          <a:chExt cy="0" cx="0"/>
        </a:xfrm>
      </p:grpSpPr>
      <p:sp>
        <p:nvSpPr>
          <p:cNvPr name="Shape 208" id="20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09" id="20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15" id="215"/>
        <p:cNvGrpSpPr/>
        <p:nvPr/>
      </p:nvGrpSpPr>
      <p:grpSpPr>
        <a:xfrm>
          <a:off y="0" x="0"/>
          <a:ext cy="0" cx="0"/>
          <a:chOff y="0" x="0"/>
          <a:chExt cy="0" cx="0"/>
        </a:xfrm>
      </p:grpSpPr>
      <p:sp>
        <p:nvSpPr>
          <p:cNvPr name="Shape 216" id="21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17" id="21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22" id="222"/>
        <p:cNvGrpSpPr/>
        <p:nvPr/>
      </p:nvGrpSpPr>
      <p:grpSpPr>
        <a:xfrm>
          <a:off y="0" x="0"/>
          <a:ext cy="0" cx="0"/>
          <a:chOff y="0" x="0"/>
          <a:chExt cy="0" cx="0"/>
        </a:xfrm>
      </p:grpSpPr>
      <p:sp>
        <p:nvSpPr>
          <p:cNvPr name="Shape 223" id="22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24" id="224"/>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29" id="229"/>
        <p:cNvGrpSpPr/>
        <p:nvPr/>
      </p:nvGrpSpPr>
      <p:grpSpPr>
        <a:xfrm>
          <a:off y="0" x="0"/>
          <a:ext cy="0" cx="0"/>
          <a:chOff y="0" x="0"/>
          <a:chExt cy="0" cx="0"/>
        </a:xfrm>
      </p:grpSpPr>
      <p:sp>
        <p:nvSpPr>
          <p:cNvPr name="Shape 230" id="23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31" id="231"/>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36" id="236"/>
        <p:cNvGrpSpPr/>
        <p:nvPr/>
      </p:nvGrpSpPr>
      <p:grpSpPr>
        <a:xfrm>
          <a:off y="0" x="0"/>
          <a:ext cy="0" cx="0"/>
          <a:chOff y="0" x="0"/>
          <a:chExt cy="0" cx="0"/>
        </a:xfrm>
      </p:grpSpPr>
      <p:sp>
        <p:nvSpPr>
          <p:cNvPr name="Shape 237" id="23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38" id="23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45" id="245"/>
        <p:cNvGrpSpPr/>
        <p:nvPr/>
      </p:nvGrpSpPr>
      <p:grpSpPr>
        <a:xfrm>
          <a:off y="0" x="0"/>
          <a:ext cy="0" cx="0"/>
          <a:chOff y="0" x="0"/>
          <a:chExt cy="0" cx="0"/>
        </a:xfrm>
      </p:grpSpPr>
      <p:sp>
        <p:nvSpPr>
          <p:cNvPr name="Shape 246" id="24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47" id="24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4" id="44"/>
        <p:cNvGrpSpPr/>
        <p:nvPr/>
      </p:nvGrpSpPr>
      <p:grpSpPr>
        <a:xfrm>
          <a:off y="0" x="0"/>
          <a:ext cy="0" cx="0"/>
          <a:chOff y="0" x="0"/>
          <a:chExt cy="0" cx="0"/>
        </a:xfrm>
      </p:grpSpPr>
      <p:sp>
        <p:nvSpPr>
          <p:cNvPr name="Shape 45" id="45"/>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46" id="46"/>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52" id="252"/>
        <p:cNvGrpSpPr/>
        <p:nvPr/>
      </p:nvGrpSpPr>
      <p:grpSpPr>
        <a:xfrm>
          <a:off y="0" x="0"/>
          <a:ext cy="0" cx="0"/>
          <a:chOff y="0" x="0"/>
          <a:chExt cy="0" cx="0"/>
        </a:xfrm>
      </p:grpSpPr>
      <p:sp>
        <p:nvSpPr>
          <p:cNvPr name="Shape 253" id="25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54" id="254"/>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59" id="259"/>
        <p:cNvGrpSpPr/>
        <p:nvPr/>
      </p:nvGrpSpPr>
      <p:grpSpPr>
        <a:xfrm>
          <a:off y="0" x="0"/>
          <a:ext cy="0" cx="0"/>
          <a:chOff y="0" x="0"/>
          <a:chExt cy="0" cx="0"/>
        </a:xfrm>
      </p:grpSpPr>
      <p:sp>
        <p:nvSpPr>
          <p:cNvPr name="Shape 260" id="26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61" id="261"/>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66" id="266"/>
        <p:cNvGrpSpPr/>
        <p:nvPr/>
      </p:nvGrpSpPr>
      <p:grpSpPr>
        <a:xfrm>
          <a:off y="0" x="0"/>
          <a:ext cy="0" cx="0"/>
          <a:chOff y="0" x="0"/>
          <a:chExt cy="0" cx="0"/>
        </a:xfrm>
      </p:grpSpPr>
      <p:sp>
        <p:nvSpPr>
          <p:cNvPr name="Shape 267" id="26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68" id="26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73" id="273"/>
        <p:cNvGrpSpPr/>
        <p:nvPr/>
      </p:nvGrpSpPr>
      <p:grpSpPr>
        <a:xfrm>
          <a:off y="0" x="0"/>
          <a:ext cy="0" cx="0"/>
          <a:chOff y="0" x="0"/>
          <a:chExt cy="0" cx="0"/>
        </a:xfrm>
      </p:grpSpPr>
      <p:sp>
        <p:nvSpPr>
          <p:cNvPr name="Shape 274" id="27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75" id="27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82" id="282"/>
        <p:cNvGrpSpPr/>
        <p:nvPr/>
      </p:nvGrpSpPr>
      <p:grpSpPr>
        <a:xfrm>
          <a:off y="0" x="0"/>
          <a:ext cy="0" cx="0"/>
          <a:chOff y="0" x="0"/>
          <a:chExt cy="0" cx="0"/>
        </a:xfrm>
      </p:grpSpPr>
      <p:sp>
        <p:nvSpPr>
          <p:cNvPr name="Shape 283" id="28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84" id="284"/>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91" id="291"/>
        <p:cNvGrpSpPr/>
        <p:nvPr/>
      </p:nvGrpSpPr>
      <p:grpSpPr>
        <a:xfrm>
          <a:off y="0" x="0"/>
          <a:ext cy="0" cx="0"/>
          <a:chOff y="0" x="0"/>
          <a:chExt cy="0" cx="0"/>
        </a:xfrm>
      </p:grpSpPr>
      <p:sp>
        <p:nvSpPr>
          <p:cNvPr name="Shape 292" id="29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293" id="293"/>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298" id="298"/>
        <p:cNvGrpSpPr/>
        <p:nvPr/>
      </p:nvGrpSpPr>
      <p:grpSpPr>
        <a:xfrm>
          <a:off y="0" x="0"/>
          <a:ext cy="0" cx="0"/>
          <a:chOff y="0" x="0"/>
          <a:chExt cy="0" cx="0"/>
        </a:xfrm>
      </p:grpSpPr>
      <p:sp>
        <p:nvSpPr>
          <p:cNvPr name="Shape 299" id="299"/>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00" id="300"/>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06" id="306"/>
        <p:cNvGrpSpPr/>
        <p:nvPr/>
      </p:nvGrpSpPr>
      <p:grpSpPr>
        <a:xfrm>
          <a:off y="0" x="0"/>
          <a:ext cy="0" cx="0"/>
          <a:chOff y="0" x="0"/>
          <a:chExt cy="0" cx="0"/>
        </a:xfrm>
      </p:grpSpPr>
      <p:sp>
        <p:nvSpPr>
          <p:cNvPr name="Shape 307" id="30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08" id="30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315" id="315"/>
        <p:cNvGrpSpPr/>
        <p:nvPr/>
      </p:nvGrpSpPr>
      <p:grpSpPr>
        <a:xfrm>
          <a:off y="0" x="0"/>
          <a:ext cy="0" cx="0"/>
          <a:chOff y="0" x="0"/>
          <a:chExt cy="0" cx="0"/>
        </a:xfrm>
      </p:grpSpPr>
      <p:sp>
        <p:nvSpPr>
          <p:cNvPr name="Shape 316" id="31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317" id="31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3" id="53"/>
        <p:cNvGrpSpPr/>
        <p:nvPr/>
      </p:nvGrpSpPr>
      <p:grpSpPr>
        <a:xfrm>
          <a:off y="0" x="0"/>
          <a:ext cy="0" cx="0"/>
          <a:chOff y="0" x="0"/>
          <a:chExt cy="0" cx="0"/>
        </a:xfrm>
      </p:grpSpPr>
      <p:sp>
        <p:nvSpPr>
          <p:cNvPr name="Shape 54" id="5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55" id="5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8" id="58"/>
        <p:cNvGrpSpPr/>
        <p:nvPr/>
      </p:nvGrpSpPr>
      <p:grpSpPr>
        <a:xfrm>
          <a:off y="0" x="0"/>
          <a:ext cy="0" cx="0"/>
          <a:chOff y="0" x="0"/>
          <a:chExt cy="0" cx="0"/>
        </a:xfrm>
      </p:grpSpPr>
      <p:sp>
        <p:nvSpPr>
          <p:cNvPr name="Shape 59" id="59"/>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60" id="60"/>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4" id="64"/>
        <p:cNvGrpSpPr/>
        <p:nvPr/>
      </p:nvGrpSpPr>
      <p:grpSpPr>
        <a:xfrm>
          <a:off y="0" x="0"/>
          <a:ext cy="0" cx="0"/>
          <a:chOff y="0" x="0"/>
          <a:chExt cy="0" cx="0"/>
        </a:xfrm>
      </p:grpSpPr>
      <p:sp>
        <p:nvSpPr>
          <p:cNvPr name="Shape 65" id="65"/>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66" id="66"/>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0" id="70"/>
        <p:cNvGrpSpPr/>
        <p:nvPr/>
      </p:nvGrpSpPr>
      <p:grpSpPr>
        <a:xfrm>
          <a:off y="0" x="0"/>
          <a:ext cy="0" cx="0"/>
          <a:chOff y="0" x="0"/>
          <a:chExt cy="0" cx="0"/>
        </a:xfrm>
      </p:grpSpPr>
      <p:sp>
        <p:nvSpPr>
          <p:cNvPr name="Shape 71" id="71"/>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2" id="72"/>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7" id="77"/>
        <p:cNvGrpSpPr/>
        <p:nvPr/>
      </p:nvGrpSpPr>
      <p:grpSpPr>
        <a:xfrm>
          <a:off y="0" x="0"/>
          <a:ext cy="0" cx="0"/>
          <a:chOff y="0" x="0"/>
          <a:chExt cy="0" cx="0"/>
        </a:xfrm>
      </p:grpSpPr>
      <p:sp>
        <p:nvSpPr>
          <p:cNvPr name="Shape 78" id="7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9" id="7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2" id="82"/>
        <p:cNvGrpSpPr/>
        <p:nvPr/>
      </p:nvGrpSpPr>
      <p:grpSpPr>
        <a:xfrm>
          <a:off y="0" x="0"/>
          <a:ext cy="0" cx="0"/>
          <a:chOff y="0" x="0"/>
          <a:chExt cy="0" cx="0"/>
        </a:xfrm>
      </p:grpSpPr>
      <p:sp>
        <p:nvSpPr>
          <p:cNvPr name="Shape 83" id="8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84" id="84"/>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7" id="7"/>
        <p:cNvGrpSpPr/>
        <p:nvPr/>
      </p:nvGrpSpPr>
      <p:grpSpPr>
        <a:xfrm>
          <a:off y="0" x="0"/>
          <a:ext cy="0" cx="0"/>
          <a:chOff y="0" x="0"/>
          <a:chExt cy="0" cx="0"/>
        </a:xfrm>
      </p:grpSpPr>
      <p:sp>
        <p:nvSpPr>
          <p:cNvPr name="Shape 8" id="8"/>
          <p:cNvSpPr/>
          <p:nvPr/>
        </p:nvSpPr>
        <p:spPr>
          <a:xfrm rot="10800000" flipH="1">
            <a:off y="4124512" x="0"/>
            <a:ext cy="949799" cx="8458200"/>
          </a:xfrm>
          <a:prstGeom prst="rect">
            <a:avLst/>
          </a:prstGeom>
          <a:solidFill>
            <a:schemeClr val="dk2"/>
          </a:solidFill>
          <a:ln>
            <a:noFill/>
          </a:ln>
        </p:spPr>
        <p:txBody>
          <a:bodyPr bIns="45700" tIns="45700" lIns="91425" anchor="ctr" anchorCtr="0" rIns="91425">
            <a:spAutoFit/>
          </a:bodyPr>
          <a:lstStyle/>
          <a:p/>
        </p:txBody>
      </p:sp>
      <p:sp>
        <p:nvSpPr>
          <p:cNvPr name="Shape 9" id="9"/>
          <p:cNvSpPr txBox="1"/>
          <p:nvPr>
            <p:ph type="ctrTitle"/>
          </p:nvPr>
        </p:nvSpPr>
        <p:spPr>
          <a:xfrm>
            <a:off y="1734342" x="685800"/>
            <a:ext cy="2245499" cx="7772400"/>
          </a:xfrm>
          <a:prstGeom prst="rect">
            <a:avLst/>
          </a:prstGeom>
          <a:noFill/>
          <a:ln>
            <a:noFill/>
          </a:ln>
        </p:spPr>
        <p:txBody>
          <a:bodyPr bIns="91425" tIns="91425" lIns="91425" anchor="b" anchorCtr="0" rIns="91425"/>
          <a:lstStyle>
            <a:lvl1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1pPr>
            <a:lvl2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2pPr>
            <a:lvl3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3pPr>
            <a:lvl4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4pPr>
            <a:lvl5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5pPr>
            <a:lvl6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6pPr>
            <a:lvl7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7pPr>
            <a:lvl8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8pPr>
            <a:lvl9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9pPr>
          </a:lstStyle>
          <a:p/>
        </p:txBody>
      </p:sp>
      <p:sp>
        <p:nvSpPr>
          <p:cNvPr name="Shape 10" id="10"/>
          <p:cNvSpPr txBox="1"/>
          <p:nvPr>
            <p:ph type="subTitle" idx="1"/>
          </p:nvPr>
        </p:nvSpPr>
        <p:spPr>
          <a:xfrm>
            <a:off y="4124476" x="685800"/>
            <a:ext cy="949799" cx="7772400"/>
          </a:xfrm>
          <a:prstGeom prst="rect">
            <a:avLst/>
          </a:prstGeom>
          <a:noFill/>
          <a:ln>
            <a:noFill/>
          </a:ln>
        </p:spPr>
        <p:txBody>
          <a:bodyPr bIns="91425" tIns="91425" lIns="91425" anchor="ctr" anchorCtr="0" rIns="91425"/>
          <a:lstStyle>
            <a:lvl1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1pPr>
            <a:lvl2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2pPr>
            <a:lvl3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3pPr>
            <a:lvl4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4pPr>
            <a:lvl5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5pPr>
            <a:lvl6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6pPr>
            <a:lvl7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7pPr>
            <a:lvl8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8pPr>
            <a:lvl9pPr indent="190500" algn="l" marL="0" rtl="0">
              <a:spcBef>
                <a:spcPts val="0"/>
              </a:spcBef>
              <a:buClr>
                <a:schemeClr val="lt2"/>
              </a:buClr>
              <a:buSzPct val="100000"/>
              <a:buFont typeface="Arial"/>
              <a:buNone/>
              <a:defRPr i="0" baseline="0" strike="noStrike" sz="3000" b="1" cap="none" u="none">
                <a:solidFill>
                  <a:schemeClr val="lt2"/>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1" id="11"/>
        <p:cNvGrpSpPr/>
        <p:nvPr/>
      </p:nvGrpSpPr>
      <p:grpSpPr>
        <a:xfrm>
          <a:off y="0" x="0"/>
          <a:ext cy="0" cx="0"/>
          <a:chOff y="0" x="0"/>
          <a:chExt cy="0" cx="0"/>
        </a:xfrm>
      </p:grpSpPr>
      <p:sp>
        <p:nvSpPr>
          <p:cNvPr name="Shape 12" id="12"/>
          <p:cNvSpPr/>
          <p:nvPr/>
        </p:nvSpPr>
        <p:spPr>
          <a:xfrm>
            <a:off y="274636" x="0"/>
            <a:ext cy="1554300" cx="8686800"/>
          </a:xfrm>
          <a:prstGeom prst="rect">
            <a:avLst/>
          </a:prstGeom>
          <a:solidFill>
            <a:schemeClr val="dk2"/>
          </a:solidFill>
          <a:ln>
            <a:noFill/>
          </a:ln>
        </p:spPr>
        <p:txBody>
          <a:bodyPr bIns="45700" tIns="45700" lIns="91425" anchor="ctr" anchorCtr="0" rIns="91425">
            <a:spAutoFit/>
          </a:bodyPr>
          <a:lstStyle/>
          <a:p/>
        </p:txBody>
      </p:sp>
      <p:sp>
        <p:nvSpPr>
          <p:cNvPr name="Shape 13" id="13"/>
          <p:cNvSpPr txBox="1"/>
          <p:nvPr>
            <p:ph type="title"/>
          </p:nvPr>
        </p:nvSpPr>
        <p:spPr>
          <a:xfrm>
            <a:off y="274637" x="457200"/>
            <a:ext cy="1522199" cx="8229600"/>
          </a:xfrm>
          <a:prstGeom prst="rect">
            <a:avLst/>
          </a:prstGeom>
          <a:noFill/>
          <a:ln>
            <a:noFill/>
          </a:ln>
        </p:spPr>
        <p:txBody>
          <a:bodyPr bIns="91425" tIns="91425" lIns="91425" anchor="b" anchorCtr="0" rIns="91425"/>
          <a:lstStyle>
            <a:lvl1pPr rtl="0">
              <a:defRPr>
                <a:solidFill>
                  <a:schemeClr val="lt1"/>
                </a:solidFill>
              </a:defRPr>
            </a:lvl1pPr>
            <a:lvl2pPr rtl="0">
              <a:defRPr>
                <a:solidFill>
                  <a:schemeClr val="lt1"/>
                </a:solidFill>
              </a:defRPr>
            </a:lvl2pPr>
            <a:lvl3pPr rtl="0">
              <a:defRPr>
                <a:solidFill>
                  <a:schemeClr val="lt1"/>
                </a:solidFill>
              </a:defRPr>
            </a:lvl3pPr>
            <a:lvl4pPr rtl="0">
              <a:defRPr>
                <a:solidFill>
                  <a:schemeClr val="lt1"/>
                </a:solidFill>
              </a:defRPr>
            </a:lvl4pPr>
            <a:lvl5pPr rtl="0">
              <a:defRPr>
                <a:solidFill>
                  <a:schemeClr val="lt1"/>
                </a:solidFill>
              </a:defRPr>
            </a:lvl5pPr>
            <a:lvl6pPr rtl="0">
              <a:defRPr>
                <a:solidFill>
                  <a:schemeClr val="lt1"/>
                </a:solidFill>
              </a:defRPr>
            </a:lvl6pPr>
            <a:lvl7pPr rtl="0">
              <a:defRPr>
                <a:solidFill>
                  <a:schemeClr val="lt1"/>
                </a:solidFill>
              </a:defRPr>
            </a:lvl7pPr>
            <a:lvl8pPr rtl="0">
              <a:defRPr>
                <a:solidFill>
                  <a:schemeClr val="lt1"/>
                </a:solidFill>
              </a:defRPr>
            </a:lvl8pPr>
            <a:lvl9pPr rtl="0">
              <a:defRPr>
                <a:solidFill>
                  <a:schemeClr val="lt1"/>
                </a:solidFill>
              </a:defRPr>
            </a:lvl9pPr>
          </a:lstStyle>
          <a:p/>
        </p:txBody>
      </p:sp>
      <p:sp>
        <p:nvSpPr>
          <p:cNvPr name="Shape 14" id="14"/>
          <p:cNvSpPr txBox="1"/>
          <p:nvPr>
            <p:ph type="body" idx="1"/>
          </p:nvPr>
        </p:nvSpPr>
        <p:spPr>
          <a:xfrm>
            <a:off y="1947332" x="457200"/>
            <a:ext cy="4620299" cx="82296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15" id="15"/>
        <p:cNvGrpSpPr/>
        <p:nvPr/>
      </p:nvGrpSpPr>
      <p:grpSpPr>
        <a:xfrm>
          <a:off y="0" x="0"/>
          <a:ext cy="0" cx="0"/>
          <a:chOff y="0" x="0"/>
          <a:chExt cy="0" cx="0"/>
        </a:xfrm>
      </p:grpSpPr>
      <p:sp>
        <p:nvSpPr>
          <p:cNvPr name="Shape 16" id="16"/>
          <p:cNvSpPr/>
          <p:nvPr/>
        </p:nvSpPr>
        <p:spPr>
          <a:xfrm>
            <a:off y="274636" x="0"/>
            <a:ext cy="1554300" cx="8686800"/>
          </a:xfrm>
          <a:prstGeom prst="rect">
            <a:avLst/>
          </a:prstGeom>
          <a:solidFill>
            <a:schemeClr val="dk2"/>
          </a:solidFill>
          <a:ln>
            <a:noFill/>
          </a:ln>
        </p:spPr>
        <p:txBody>
          <a:bodyPr bIns="45700" tIns="45700" lIns="91425" anchor="ctr" anchorCtr="0" rIns="91425">
            <a:spAutoFit/>
          </a:bodyPr>
          <a:lstStyle/>
          <a:p/>
        </p:txBody>
      </p:sp>
      <p:sp>
        <p:nvSpPr>
          <p:cNvPr name="Shape 17" id="17"/>
          <p:cNvSpPr txBox="1"/>
          <p:nvPr>
            <p:ph type="title"/>
          </p:nvPr>
        </p:nvSpPr>
        <p:spPr>
          <a:xfrm>
            <a:off y="274637" x="457200"/>
            <a:ext cy="1522199" cx="8229600"/>
          </a:xfrm>
          <a:prstGeom prst="rect">
            <a:avLst/>
          </a:prstGeom>
          <a:noFill/>
          <a:ln>
            <a:noFill/>
          </a:ln>
        </p:spPr>
        <p:txBody>
          <a:bodyPr bIns="91425" tIns="91425" lIns="91425" anchor="b" anchorCtr="0" rIns="91425"/>
          <a:lstStyle>
            <a:lvl1pPr algn="l" rtl="0">
              <a:spcBef>
                <a:spcPts val="0"/>
              </a:spcBef>
              <a:buSzPct val="100000"/>
              <a:buFont typeface="Arial"/>
              <a:buNone/>
              <a:defRPr sz="4800" b="1">
                <a:solidFill>
                  <a:schemeClr val="lt1"/>
                </a:solidFill>
                <a:latin typeface="Arial"/>
                <a:ea typeface="Arial"/>
                <a:cs typeface="Arial"/>
                <a:sym typeface="Arial"/>
              </a:defRPr>
            </a:lvl1pPr>
            <a:lvl2pPr algn="l" rtl="0">
              <a:spcBef>
                <a:spcPts val="0"/>
              </a:spcBef>
              <a:buSzPct val="100000"/>
              <a:buFont typeface="Arial"/>
              <a:buNone/>
              <a:defRPr sz="4800" b="1">
                <a:solidFill>
                  <a:schemeClr val="lt1"/>
                </a:solidFill>
                <a:latin typeface="Arial"/>
                <a:ea typeface="Arial"/>
                <a:cs typeface="Arial"/>
                <a:sym typeface="Arial"/>
              </a:defRPr>
            </a:lvl2pPr>
            <a:lvl3pPr algn="l" rtl="0">
              <a:spcBef>
                <a:spcPts val="0"/>
              </a:spcBef>
              <a:buSzPct val="100000"/>
              <a:buFont typeface="Arial"/>
              <a:buNone/>
              <a:defRPr sz="4800" b="1">
                <a:solidFill>
                  <a:schemeClr val="lt1"/>
                </a:solidFill>
                <a:latin typeface="Arial"/>
                <a:ea typeface="Arial"/>
                <a:cs typeface="Arial"/>
                <a:sym typeface="Arial"/>
              </a:defRPr>
            </a:lvl3pPr>
            <a:lvl4pPr algn="l" rtl="0">
              <a:spcBef>
                <a:spcPts val="0"/>
              </a:spcBef>
              <a:buSzPct val="100000"/>
              <a:buFont typeface="Arial"/>
              <a:buNone/>
              <a:defRPr sz="4800" b="1">
                <a:solidFill>
                  <a:schemeClr val="lt1"/>
                </a:solidFill>
                <a:latin typeface="Arial"/>
                <a:ea typeface="Arial"/>
                <a:cs typeface="Arial"/>
                <a:sym typeface="Arial"/>
              </a:defRPr>
            </a:lvl4pPr>
            <a:lvl5pPr algn="l" rtl="0">
              <a:spcBef>
                <a:spcPts val="0"/>
              </a:spcBef>
              <a:buSzPct val="100000"/>
              <a:buFont typeface="Arial"/>
              <a:buNone/>
              <a:defRPr sz="4800" b="1">
                <a:solidFill>
                  <a:schemeClr val="lt1"/>
                </a:solidFill>
                <a:latin typeface="Arial"/>
                <a:ea typeface="Arial"/>
                <a:cs typeface="Arial"/>
                <a:sym typeface="Arial"/>
              </a:defRPr>
            </a:lvl5pPr>
            <a:lvl6pPr algn="l" rtl="0">
              <a:spcBef>
                <a:spcPts val="0"/>
              </a:spcBef>
              <a:buSzPct val="100000"/>
              <a:buFont typeface="Arial"/>
              <a:buNone/>
              <a:defRPr sz="4800" b="1">
                <a:solidFill>
                  <a:schemeClr val="lt1"/>
                </a:solidFill>
                <a:latin typeface="Arial"/>
                <a:ea typeface="Arial"/>
                <a:cs typeface="Arial"/>
                <a:sym typeface="Arial"/>
              </a:defRPr>
            </a:lvl6pPr>
            <a:lvl7pPr algn="l" rtl="0">
              <a:spcBef>
                <a:spcPts val="0"/>
              </a:spcBef>
              <a:buSzPct val="100000"/>
              <a:buFont typeface="Arial"/>
              <a:buNone/>
              <a:defRPr sz="4800" b="1">
                <a:solidFill>
                  <a:schemeClr val="lt1"/>
                </a:solidFill>
                <a:latin typeface="Arial"/>
                <a:ea typeface="Arial"/>
                <a:cs typeface="Arial"/>
                <a:sym typeface="Arial"/>
              </a:defRPr>
            </a:lvl7pPr>
            <a:lvl8pPr algn="l" rtl="0">
              <a:spcBef>
                <a:spcPts val="0"/>
              </a:spcBef>
              <a:buSzPct val="100000"/>
              <a:buFont typeface="Arial"/>
              <a:buNone/>
              <a:defRPr sz="4800" b="1">
                <a:solidFill>
                  <a:schemeClr val="lt1"/>
                </a:solidFill>
                <a:latin typeface="Arial"/>
                <a:ea typeface="Arial"/>
                <a:cs typeface="Arial"/>
                <a:sym typeface="Arial"/>
              </a:defRPr>
            </a:lvl8pPr>
            <a:lvl9pPr algn="l" rtl="0">
              <a:spcBef>
                <a:spcPts val="0"/>
              </a:spcBef>
              <a:buSzPct val="100000"/>
              <a:buFont typeface="Arial"/>
              <a:buNone/>
              <a:defRPr sz="4800" b="1">
                <a:solidFill>
                  <a:schemeClr val="lt1"/>
                </a:solidFill>
                <a:latin typeface="Arial"/>
                <a:ea typeface="Arial"/>
                <a:cs typeface="Arial"/>
                <a:sym typeface="Arial"/>
              </a:defRPr>
            </a:lvl9pPr>
          </a:lstStyle>
          <a:p/>
        </p:txBody>
      </p:sp>
      <p:sp>
        <p:nvSpPr>
          <p:cNvPr name="Shape 18" id="18"/>
          <p:cNvSpPr txBox="1"/>
          <p:nvPr>
            <p:ph type="body" idx="1"/>
          </p:nvPr>
        </p:nvSpPr>
        <p:spPr>
          <a:xfrm>
            <a:off y="1947332" x="457200"/>
            <a:ext cy="4620299" cx="40302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19" id="19"/>
          <p:cNvSpPr txBox="1"/>
          <p:nvPr>
            <p:ph type="body" idx="2"/>
          </p:nvPr>
        </p:nvSpPr>
        <p:spPr>
          <a:xfrm>
            <a:off y="1949211" x="4656667"/>
            <a:ext cy="4620299" cx="40302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20" id="20"/>
        <p:cNvGrpSpPr/>
        <p:nvPr/>
      </p:nvGrpSpPr>
      <p:grpSpPr>
        <a:xfrm>
          <a:off y="0" x="0"/>
          <a:ext cy="0" cx="0"/>
          <a:chOff y="0" x="0"/>
          <a:chExt cy="0" cx="0"/>
        </a:xfrm>
      </p:grpSpPr>
      <p:sp>
        <p:nvSpPr>
          <p:cNvPr name="Shape 21" id="21"/>
          <p:cNvSpPr/>
          <p:nvPr/>
        </p:nvSpPr>
        <p:spPr>
          <a:xfrm>
            <a:off y="274636" x="0"/>
            <a:ext cy="1554300" cx="8686800"/>
          </a:xfrm>
          <a:prstGeom prst="rect">
            <a:avLst/>
          </a:prstGeom>
          <a:solidFill>
            <a:schemeClr val="dk2"/>
          </a:solidFill>
          <a:ln>
            <a:noFill/>
          </a:ln>
        </p:spPr>
        <p:txBody>
          <a:bodyPr bIns="45700" tIns="45700" lIns="91425" anchor="ctr" anchorCtr="0" rIns="91425">
            <a:spAutoFit/>
          </a:bodyPr>
          <a:lstStyle/>
          <a:p/>
        </p:txBody>
      </p:sp>
      <p:sp>
        <p:nvSpPr>
          <p:cNvPr name="Shape 22" id="22"/>
          <p:cNvSpPr txBox="1"/>
          <p:nvPr>
            <p:ph type="title"/>
          </p:nvPr>
        </p:nvSpPr>
        <p:spPr>
          <a:xfrm>
            <a:off y="274637" x="457200"/>
            <a:ext cy="1522199" cx="8229600"/>
          </a:xfrm>
          <a:prstGeom prst="rect">
            <a:avLst/>
          </a:prstGeom>
          <a:noFill/>
          <a:ln>
            <a:noFill/>
          </a:ln>
        </p:spPr>
        <p:txBody>
          <a:bodyPr bIns="91425" tIns="91425" lIns="91425" anchor="b" anchorCtr="0" rIns="91425"/>
          <a:lstStyle>
            <a:lvl1pPr algn="l" rtl="0">
              <a:spcBef>
                <a:spcPts val="0"/>
              </a:spcBef>
              <a:buSzPct val="100000"/>
              <a:buFont typeface="Arial"/>
              <a:buNone/>
              <a:defRPr sz="4800" b="1">
                <a:solidFill>
                  <a:schemeClr val="lt1"/>
                </a:solidFill>
                <a:latin typeface="Arial"/>
                <a:ea typeface="Arial"/>
                <a:cs typeface="Arial"/>
                <a:sym typeface="Arial"/>
              </a:defRPr>
            </a:lvl1pPr>
            <a:lvl2pPr algn="l" rtl="0">
              <a:spcBef>
                <a:spcPts val="0"/>
              </a:spcBef>
              <a:buSzPct val="100000"/>
              <a:buFont typeface="Arial"/>
              <a:buNone/>
              <a:defRPr sz="4800" b="1">
                <a:solidFill>
                  <a:schemeClr val="lt1"/>
                </a:solidFill>
                <a:latin typeface="Arial"/>
                <a:ea typeface="Arial"/>
                <a:cs typeface="Arial"/>
                <a:sym typeface="Arial"/>
              </a:defRPr>
            </a:lvl2pPr>
            <a:lvl3pPr algn="l" rtl="0">
              <a:spcBef>
                <a:spcPts val="0"/>
              </a:spcBef>
              <a:buSzPct val="100000"/>
              <a:buFont typeface="Arial"/>
              <a:buNone/>
              <a:defRPr sz="4800" b="1">
                <a:solidFill>
                  <a:schemeClr val="lt1"/>
                </a:solidFill>
                <a:latin typeface="Arial"/>
                <a:ea typeface="Arial"/>
                <a:cs typeface="Arial"/>
                <a:sym typeface="Arial"/>
              </a:defRPr>
            </a:lvl3pPr>
            <a:lvl4pPr algn="l" rtl="0">
              <a:spcBef>
                <a:spcPts val="0"/>
              </a:spcBef>
              <a:buSzPct val="100000"/>
              <a:buFont typeface="Arial"/>
              <a:buNone/>
              <a:defRPr sz="4800" b="1">
                <a:solidFill>
                  <a:schemeClr val="lt1"/>
                </a:solidFill>
                <a:latin typeface="Arial"/>
                <a:ea typeface="Arial"/>
                <a:cs typeface="Arial"/>
                <a:sym typeface="Arial"/>
              </a:defRPr>
            </a:lvl4pPr>
            <a:lvl5pPr algn="l" rtl="0">
              <a:spcBef>
                <a:spcPts val="0"/>
              </a:spcBef>
              <a:buSzPct val="100000"/>
              <a:buFont typeface="Arial"/>
              <a:buNone/>
              <a:defRPr sz="4800" b="1">
                <a:solidFill>
                  <a:schemeClr val="lt1"/>
                </a:solidFill>
                <a:latin typeface="Arial"/>
                <a:ea typeface="Arial"/>
                <a:cs typeface="Arial"/>
                <a:sym typeface="Arial"/>
              </a:defRPr>
            </a:lvl5pPr>
            <a:lvl6pPr algn="l" rtl="0">
              <a:spcBef>
                <a:spcPts val="0"/>
              </a:spcBef>
              <a:buSzPct val="100000"/>
              <a:buFont typeface="Arial"/>
              <a:buNone/>
              <a:defRPr sz="4800" b="1">
                <a:solidFill>
                  <a:schemeClr val="lt1"/>
                </a:solidFill>
                <a:latin typeface="Arial"/>
                <a:ea typeface="Arial"/>
                <a:cs typeface="Arial"/>
                <a:sym typeface="Arial"/>
              </a:defRPr>
            </a:lvl6pPr>
            <a:lvl7pPr algn="l" rtl="0">
              <a:spcBef>
                <a:spcPts val="0"/>
              </a:spcBef>
              <a:buSzPct val="100000"/>
              <a:buFont typeface="Arial"/>
              <a:buNone/>
              <a:defRPr sz="4800" b="1">
                <a:solidFill>
                  <a:schemeClr val="lt1"/>
                </a:solidFill>
                <a:latin typeface="Arial"/>
                <a:ea typeface="Arial"/>
                <a:cs typeface="Arial"/>
                <a:sym typeface="Arial"/>
              </a:defRPr>
            </a:lvl7pPr>
            <a:lvl8pPr algn="l" rtl="0">
              <a:spcBef>
                <a:spcPts val="0"/>
              </a:spcBef>
              <a:buSzPct val="100000"/>
              <a:buFont typeface="Arial"/>
              <a:buNone/>
              <a:defRPr sz="4800" b="1">
                <a:solidFill>
                  <a:schemeClr val="lt1"/>
                </a:solidFill>
                <a:latin typeface="Arial"/>
                <a:ea typeface="Arial"/>
                <a:cs typeface="Arial"/>
                <a:sym typeface="Arial"/>
              </a:defRPr>
            </a:lvl8pPr>
            <a:lvl9pPr algn="l" rtl="0">
              <a:spcBef>
                <a:spcPts val="0"/>
              </a:spcBef>
              <a:buSzPct val="100000"/>
              <a:buFont typeface="Arial"/>
              <a:buNone/>
              <a:defRPr sz="4800" b="1">
                <a:solidFill>
                  <a:schemeClr val="l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23" id="23"/>
        <p:cNvGrpSpPr/>
        <p:nvPr/>
      </p:nvGrpSpPr>
      <p:grpSpPr>
        <a:xfrm>
          <a:off y="0" x="0"/>
          <a:ext cy="0" cx="0"/>
          <a:chOff y="0" x="0"/>
          <a:chExt cy="0" cx="0"/>
        </a:xfrm>
      </p:grpSpPr>
      <p:sp>
        <p:nvSpPr>
          <p:cNvPr name="Shape 24" id="24"/>
          <p:cNvSpPr/>
          <p:nvPr/>
        </p:nvSpPr>
        <p:spPr>
          <a:xfrm>
            <a:off y="5875078" x="0"/>
            <a:ext cy="692700" cx="8686800"/>
          </a:xfrm>
          <a:prstGeom prst="rect">
            <a:avLst/>
          </a:prstGeom>
          <a:solidFill>
            <a:schemeClr val="dk2"/>
          </a:solidFill>
          <a:ln>
            <a:noFill/>
          </a:ln>
        </p:spPr>
        <p:txBody>
          <a:bodyPr bIns="45700" tIns="45700" lIns="91425" anchor="ctr" anchorCtr="0" rIns="91425">
            <a:spAutoFit/>
          </a:bodyPr>
          <a:lstStyle/>
          <a:p/>
        </p:txBody>
      </p:sp>
      <p:sp>
        <p:nvSpPr>
          <p:cNvPr name="Shape 25" id="25"/>
          <p:cNvSpPr txBox="1"/>
          <p:nvPr>
            <p:ph type="body" idx="1"/>
          </p:nvPr>
        </p:nvSpPr>
        <p:spPr>
          <a:xfrm>
            <a:off y="5875078" x="457200"/>
            <a:ext cy="692700" cx="8229600"/>
          </a:xfrm>
          <a:prstGeom prst="rect">
            <a:avLst/>
          </a:prstGeom>
          <a:noFill/>
          <a:ln>
            <a:noFill/>
          </a:ln>
        </p:spPr>
        <p:txBody>
          <a:bodyPr bIns="91425" tIns="91425" lIns="91425" anchor="ctr" anchorCtr="0" rIns="91425"/>
          <a:lstStyle>
            <a:lvl1pPr indent="-342900" algn="l" marL="342900" rtl="0">
              <a:lnSpc>
                <a:spcPct val="100000"/>
              </a:lnSpc>
              <a:spcBef>
                <a:spcPts val="0"/>
              </a:spcBef>
              <a:spcAft>
                <a:spcPts val="0"/>
              </a:spcAft>
              <a:buClr>
                <a:schemeClr val="lt1"/>
              </a:buClr>
              <a:buSzPct val="166666"/>
              <a:buFont typeface="Arial"/>
              <a:buChar char="•"/>
              <a:defRPr i="0" sz="2400" b="1">
                <a:solidFill>
                  <a:schemeClr val="lt1"/>
                </a:solidFill>
              </a:defRPr>
            </a:lvl1pPr>
            <a:lvl2pPr indent="-342900" algn="l" marL="342900" rtl="0">
              <a:lnSpc>
                <a:spcPct val="100000"/>
              </a:lnSpc>
              <a:spcBef>
                <a:spcPts val="0"/>
              </a:spcBef>
              <a:spcAft>
                <a:spcPts val="0"/>
              </a:spcAft>
              <a:buClr>
                <a:schemeClr val="lt1"/>
              </a:buClr>
              <a:buSzPct val="100000"/>
              <a:buFont typeface="Courier New"/>
              <a:buChar char="o"/>
              <a:defRPr i="0" sz="2400" b="1">
                <a:solidFill>
                  <a:schemeClr val="lt1"/>
                </a:solidFill>
              </a:defRPr>
            </a:lvl2pPr>
            <a:lvl3pPr indent="-342900" algn="l" marL="342900" rtl="0">
              <a:lnSpc>
                <a:spcPct val="100000"/>
              </a:lnSpc>
              <a:spcBef>
                <a:spcPts val="0"/>
              </a:spcBef>
              <a:spcAft>
                <a:spcPts val="0"/>
              </a:spcAft>
              <a:buClr>
                <a:schemeClr val="lt1"/>
              </a:buClr>
              <a:buSzPct val="100000"/>
              <a:buFont typeface="Wingdings"/>
              <a:buChar char="§"/>
              <a:defRPr i="0" sz="2400" b="1">
                <a:solidFill>
                  <a:schemeClr val="lt1"/>
                </a:solidFill>
              </a:defRPr>
            </a:lvl3pPr>
            <a:lvl4pPr indent="-342900" algn="l" marL="342900" rtl="0">
              <a:lnSpc>
                <a:spcPct val="100000"/>
              </a:lnSpc>
              <a:spcBef>
                <a:spcPts val="0"/>
              </a:spcBef>
              <a:spcAft>
                <a:spcPts val="0"/>
              </a:spcAft>
              <a:buClr>
                <a:schemeClr val="lt1"/>
              </a:buClr>
              <a:buSzPct val="166666"/>
              <a:buFont typeface="Arial"/>
              <a:buChar char="•"/>
              <a:defRPr i="0" sz="2400" b="1">
                <a:solidFill>
                  <a:schemeClr val="lt1"/>
                </a:solidFill>
              </a:defRPr>
            </a:lvl4pPr>
            <a:lvl5pPr indent="-342900" algn="l" marL="342900" rtl="0">
              <a:lnSpc>
                <a:spcPct val="100000"/>
              </a:lnSpc>
              <a:spcBef>
                <a:spcPts val="0"/>
              </a:spcBef>
              <a:spcAft>
                <a:spcPts val="0"/>
              </a:spcAft>
              <a:buClr>
                <a:schemeClr val="lt1"/>
              </a:buClr>
              <a:buSzPct val="100000"/>
              <a:buFont typeface="Courier New"/>
              <a:buChar char="o"/>
              <a:defRPr i="0" sz="2400" b="1">
                <a:solidFill>
                  <a:schemeClr val="lt1"/>
                </a:solidFill>
              </a:defRPr>
            </a:lvl5pPr>
            <a:lvl6pPr indent="-342900" algn="l" marL="342900" rtl="0">
              <a:lnSpc>
                <a:spcPct val="100000"/>
              </a:lnSpc>
              <a:spcBef>
                <a:spcPts val="0"/>
              </a:spcBef>
              <a:spcAft>
                <a:spcPts val="0"/>
              </a:spcAft>
              <a:buClr>
                <a:schemeClr val="lt1"/>
              </a:buClr>
              <a:buSzPct val="100000"/>
              <a:buFont typeface="Wingdings"/>
              <a:buChar char="§"/>
              <a:defRPr i="0" sz="2400" b="1">
                <a:solidFill>
                  <a:schemeClr val="lt1"/>
                </a:solidFill>
              </a:defRPr>
            </a:lvl6pPr>
            <a:lvl7pPr indent="-342900" algn="l" marL="342900" rtl="0">
              <a:lnSpc>
                <a:spcPct val="100000"/>
              </a:lnSpc>
              <a:spcBef>
                <a:spcPts val="0"/>
              </a:spcBef>
              <a:spcAft>
                <a:spcPts val="0"/>
              </a:spcAft>
              <a:buClr>
                <a:schemeClr val="lt1"/>
              </a:buClr>
              <a:buSzPct val="166666"/>
              <a:buFont typeface="Arial"/>
              <a:buChar char="•"/>
              <a:defRPr i="0" sz="2400" b="1">
                <a:solidFill>
                  <a:schemeClr val="lt1"/>
                </a:solidFill>
              </a:defRPr>
            </a:lvl7pPr>
            <a:lvl8pPr indent="-342900" algn="l" marL="342900" rtl="0">
              <a:lnSpc>
                <a:spcPct val="100000"/>
              </a:lnSpc>
              <a:spcBef>
                <a:spcPts val="0"/>
              </a:spcBef>
              <a:spcAft>
                <a:spcPts val="0"/>
              </a:spcAft>
              <a:buClr>
                <a:schemeClr val="lt1"/>
              </a:buClr>
              <a:buSzPct val="100000"/>
              <a:buFont typeface="Courier New"/>
              <a:buChar char="o"/>
              <a:defRPr i="0" sz="2400" b="1">
                <a:solidFill>
                  <a:schemeClr val="lt1"/>
                </a:solidFill>
              </a:defRPr>
            </a:lvl8pPr>
            <a:lvl9pPr indent="-342900" algn="l" marL="342900" rtl="0">
              <a:lnSpc>
                <a:spcPct val="100000"/>
              </a:lnSpc>
              <a:spcBef>
                <a:spcPts val="0"/>
              </a:spcBef>
              <a:spcAft>
                <a:spcPts val="0"/>
              </a:spcAft>
              <a:buClr>
                <a:schemeClr val="lt1"/>
              </a:buClr>
              <a:buSzPct val="100000"/>
              <a:buFont typeface="Wingdings"/>
              <a:buChar char="§"/>
              <a:defRPr i="0" sz="2400" b="1">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26" id="26"/>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4" id="4"/>
        <p:cNvGrpSpPr/>
        <p:nvPr/>
      </p:nvGrpSpPr>
      <p:grpSpPr>
        <a:xfrm>
          <a:off y="0" x="0"/>
          <a:ext cy="0" cx="0"/>
          <a:chOff y="0" x="0"/>
          <a:chExt cy="0" cx="0"/>
        </a:xfrm>
      </p:grpSpPr>
      <p:sp>
        <p:nvSpPr>
          <p:cNvPr name="Shape 5" id="5"/>
          <p:cNvSpPr txBox="1"/>
          <p:nvPr>
            <p:ph type="title"/>
          </p:nvPr>
        </p:nvSpPr>
        <p:spPr>
          <a:xfrm>
            <a:off y="274637" x="457200"/>
            <a:ext cy="1522199" cx="8229600"/>
          </a:xfrm>
          <a:prstGeom prst="rect">
            <a:avLst/>
          </a:prstGeom>
          <a:noFill/>
          <a:ln>
            <a:noFill/>
          </a:ln>
        </p:spPr>
        <p:txBody>
          <a:bodyPr bIns="91425" tIns="91425" lIns="91425" anchor="b" anchorCtr="0" rIns="91425"/>
          <a:lstStyle>
            <a:lvl1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1pPr>
            <a:lvl2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2pPr>
            <a:lvl3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3pPr>
            <a:lvl4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4pPr>
            <a:lvl5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5pPr>
            <a:lvl6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6pPr>
            <a:lvl7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7pPr>
            <a:lvl8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8pPr>
            <a:lvl9pPr indent="304800" algn="l"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9pPr>
          </a:lstStyle>
          <a:p/>
        </p:txBody>
      </p:sp>
      <p:sp>
        <p:nvSpPr>
          <p:cNvPr name="Shape 6" id="6"/>
          <p:cNvSpPr txBox="1"/>
          <p:nvPr>
            <p:ph type="body" idx="1"/>
          </p:nvPr>
        </p:nvSpPr>
        <p:spPr>
          <a:xfrm>
            <a:off y="1947332" x="457200"/>
            <a:ext cy="4620299" cx="8229600"/>
          </a:xfrm>
          <a:prstGeom prst="rect">
            <a:avLst/>
          </a:prstGeom>
          <a:noFill/>
          <a:ln>
            <a:noFill/>
          </a:ln>
        </p:spPr>
        <p:txBody>
          <a:bodyPr bIns="91425" tIns="91425" lIns="91425" anchor="t" anchorCtr="0" rIns="91425"/>
          <a:lstStyle>
            <a:lvl1pPr indent="-342900" algn="l" marL="342900" rtl="0">
              <a:spcBef>
                <a:spcPts val="600"/>
              </a:spcBef>
              <a:buClr>
                <a:schemeClr val="dk2"/>
              </a:buClr>
              <a:buSzPct val="166666"/>
              <a:buFont typeface="Arial"/>
              <a:buChar char="•"/>
              <a:defRPr i="0" baseline="0" strike="noStrike" sz="3000" b="0" cap="none" u="none">
                <a:solidFill>
                  <a:schemeClr val="dk2"/>
                </a:solidFill>
                <a:latin typeface="Arial"/>
                <a:ea typeface="Arial"/>
                <a:cs typeface="Arial"/>
                <a:sym typeface="Arial"/>
              </a:defRPr>
            </a:lvl1pPr>
            <a:lvl2pPr indent="-285750" algn="l" marL="742950" rtl="0">
              <a:spcBef>
                <a:spcPts val="480"/>
              </a:spcBef>
              <a:buClr>
                <a:schemeClr val="dk2"/>
              </a:buClr>
              <a:buSzPct val="100000"/>
              <a:buFont typeface="Courier New"/>
              <a:buChar char="o"/>
              <a:defRPr i="0" baseline="0" strike="noStrike" sz="2400" b="0" cap="none" u="none">
                <a:solidFill>
                  <a:schemeClr val="dk2"/>
                </a:solidFill>
                <a:latin typeface="Arial"/>
                <a:ea typeface="Arial"/>
                <a:cs typeface="Arial"/>
                <a:sym typeface="Arial"/>
              </a:defRPr>
            </a:lvl2pPr>
            <a:lvl3pPr indent="-228600" algn="l" marL="1143000" rtl="0">
              <a:spcBef>
                <a:spcPts val="480"/>
              </a:spcBef>
              <a:buClr>
                <a:schemeClr val="dk2"/>
              </a:buClr>
              <a:buSzPct val="100000"/>
              <a:buFont typeface="Wingdings"/>
              <a:buChar char="§"/>
              <a:defRPr i="0" baseline="0" strike="noStrike" sz="2400" b="0" cap="none" u="none">
                <a:solidFill>
                  <a:schemeClr val="dk2"/>
                </a:solidFill>
                <a:latin typeface="Arial"/>
                <a:ea typeface="Arial"/>
                <a:cs typeface="Arial"/>
                <a:sym typeface="Arial"/>
              </a:defRPr>
            </a:lvl3pPr>
            <a:lvl4pPr indent="-228600" algn="l" marL="1600200" rtl="0">
              <a:spcBef>
                <a:spcPts val="360"/>
              </a:spcBef>
              <a:buClr>
                <a:schemeClr val="dk2"/>
              </a:buClr>
              <a:buSzPct val="166666"/>
              <a:buFont typeface="Arial"/>
              <a:buChar char="•"/>
              <a:defRPr i="0" baseline="0" strike="noStrike" sz="1800" b="0" cap="none" u="none">
                <a:solidFill>
                  <a:schemeClr val="dk2"/>
                </a:solidFill>
                <a:latin typeface="Arial"/>
                <a:ea typeface="Arial"/>
                <a:cs typeface="Arial"/>
                <a:sym typeface="Arial"/>
              </a:defRPr>
            </a:lvl4pPr>
            <a:lvl5pPr indent="-228600" algn="l" marL="2057400" rtl="0">
              <a:spcBef>
                <a:spcPts val="360"/>
              </a:spcBef>
              <a:buClr>
                <a:schemeClr val="dk2"/>
              </a:buClr>
              <a:buSzPct val="100000"/>
              <a:buFont typeface="Courier New"/>
              <a:buChar char="o"/>
              <a:defRPr i="0" baseline="0" strike="noStrike" sz="1800" b="0" cap="none" u="none">
                <a:solidFill>
                  <a:schemeClr val="dk2"/>
                </a:solidFill>
                <a:latin typeface="Arial"/>
                <a:ea typeface="Arial"/>
                <a:cs typeface="Arial"/>
                <a:sym typeface="Arial"/>
              </a:defRPr>
            </a:lvl5pPr>
            <a:lvl6pPr indent="-228600" algn="l" marL="2514600" rtl="0">
              <a:spcBef>
                <a:spcPts val="360"/>
              </a:spcBef>
              <a:buClr>
                <a:schemeClr val="dk2"/>
              </a:buClr>
              <a:buSzPct val="100000"/>
              <a:buFont typeface="Wingdings"/>
              <a:buChar char="§"/>
              <a:defRPr i="0" baseline="0" strike="noStrike" sz="1800" b="0" cap="none" u="none">
                <a:solidFill>
                  <a:schemeClr val="dk2"/>
                </a:solidFill>
                <a:latin typeface="Arial"/>
                <a:ea typeface="Arial"/>
                <a:cs typeface="Arial"/>
                <a:sym typeface="Arial"/>
              </a:defRPr>
            </a:lvl6pPr>
            <a:lvl7pPr indent="-228600" algn="l" marL="2971800" rtl="0">
              <a:spcBef>
                <a:spcPts val="360"/>
              </a:spcBef>
              <a:buClr>
                <a:schemeClr val="dk2"/>
              </a:buClr>
              <a:buSzPct val="166666"/>
              <a:buFont typeface="Arial"/>
              <a:buChar char="•"/>
              <a:defRPr i="0" baseline="0" strike="noStrike" sz="1800" b="0" cap="none" u="none">
                <a:solidFill>
                  <a:schemeClr val="dk2"/>
                </a:solidFill>
                <a:latin typeface="Arial"/>
                <a:ea typeface="Arial"/>
                <a:cs typeface="Arial"/>
                <a:sym typeface="Arial"/>
              </a:defRPr>
            </a:lvl7pPr>
            <a:lvl8pPr indent="-228600" algn="l" marL="3429000" rtl="0">
              <a:spcBef>
                <a:spcPts val="360"/>
              </a:spcBef>
              <a:buClr>
                <a:schemeClr val="dk2"/>
              </a:buClr>
              <a:buSzPct val="100000"/>
              <a:buFont typeface="Courier New"/>
              <a:buChar char="o"/>
              <a:defRPr i="0" baseline="0" strike="noStrike" sz="1800" b="0" cap="none" u="none">
                <a:solidFill>
                  <a:schemeClr val="dk2"/>
                </a:solidFill>
                <a:latin typeface="Arial"/>
                <a:ea typeface="Arial"/>
                <a:cs typeface="Arial"/>
                <a:sym typeface="Arial"/>
              </a:defRPr>
            </a:lvl8pPr>
            <a:lvl9pPr indent="-228600" algn="l" marL="3886200" rtl="0">
              <a:spcBef>
                <a:spcPts val="360"/>
              </a:spcBef>
              <a:buClr>
                <a:schemeClr val="dk2"/>
              </a:buClr>
              <a:buSzPct val="100000"/>
              <a:buFont typeface="Wingdings"/>
              <a:buChar char="§"/>
              <a:defRPr i="0" baseline="0" strike="noStrike" sz="1800" b="0" cap="none" u="none">
                <a:solidFill>
                  <a:schemeClr val="dk2"/>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xml"/></Relationships>
</file>

<file path=ppt/slides/_rels/slide10.xml.rels><?xml version="1.0" encoding="UTF-8" standalone="yes"?><Relationships xmlns="http://schemas.openxmlformats.org/package/2006/relationships"><Relationship Type="http://schemas.openxmlformats.org/officeDocument/2006/relationships/notesSlide" Id="rId2" Target="../notesSlides/notesSlide10.xml"/><Relationship Type="http://schemas.openxmlformats.org/officeDocument/2006/relationships/slideLayout" Id="rId1" Target="../slideLayouts/slideLayout2.xml"/><Relationship Type="http://schemas.openxmlformats.org/officeDocument/2006/relationships/image" Id="rId4" Target="../media/image09.jpg"/><Relationship Type="http://schemas.openxmlformats.org/officeDocument/2006/relationships/image" Id="rId3" Target="../media/image34.jpg"/></Relationships>
</file>

<file path=ppt/slides/_rels/slide11.xml.rels><?xml version="1.0" encoding="UTF-8" standalone="yes"?><Relationships xmlns="http://schemas.openxmlformats.org/package/2006/relationships"><Relationship Type="http://schemas.openxmlformats.org/officeDocument/2006/relationships/notesSlide" Id="rId2" Target="../notesSlides/notesSlide11.xml"/><Relationship Type="http://schemas.openxmlformats.org/officeDocument/2006/relationships/slideLayout" Id="rId1" Target="../slideLayouts/slideLayout2.xml"/><Relationship Type="http://schemas.openxmlformats.org/officeDocument/2006/relationships/image" Id="rId4" Target="../media/image15.gif"/><Relationship Type="http://schemas.openxmlformats.org/officeDocument/2006/relationships/image" Id="rId3" Target="../media/image08.jpg"/></Relationships>
</file>

<file path=ppt/slides/_rels/slide12.xml.rels><?xml version="1.0" encoding="UTF-8" standalone="yes"?><Relationships xmlns="http://schemas.openxmlformats.org/package/2006/relationships"><Relationship Type="http://schemas.openxmlformats.org/officeDocument/2006/relationships/notesSlide" Id="rId2" Target="../notesSlides/notesSlide12.xml"/><Relationship Type="http://schemas.openxmlformats.org/officeDocument/2006/relationships/slideLayout" Id="rId1" Target="../slideLayouts/slideLayout2.xml"/><Relationship Type="http://schemas.openxmlformats.org/officeDocument/2006/relationships/image" Id="rId4" Target="../media/image10.gif"/><Relationship Type="http://schemas.openxmlformats.org/officeDocument/2006/relationships/image" Id="rId3" Target="../media/image07.gif"/></Relationships>
</file>

<file path=ppt/slides/_rels/slide13.xml.rels><?xml version="1.0" encoding="UTF-8" standalone="yes"?><Relationships xmlns="http://schemas.openxmlformats.org/package/2006/relationships"><Relationship Type="http://schemas.openxmlformats.org/officeDocument/2006/relationships/notesSlide" Id="rId2" Target="../notesSlides/notesSlide13.xml"/><Relationship Type="http://schemas.openxmlformats.org/officeDocument/2006/relationships/slideLayout" Id="rId1" Target="../slideLayouts/slideLayout2.xml"/><Relationship Type="http://schemas.openxmlformats.org/officeDocument/2006/relationships/image" Id="rId4" Target="../media/image20.jpg"/><Relationship Type="http://schemas.openxmlformats.org/officeDocument/2006/relationships/image" Id="rId3" Target="../media/image12.jpg"/><Relationship Type="http://schemas.openxmlformats.org/officeDocument/2006/relationships/image" Id="rId5" Target="../media/image14.jpg"/></Relationships>
</file>

<file path=ppt/slides/_rels/slide14.xml.rels><?xml version="1.0" encoding="UTF-8" standalone="yes"?><Relationships xmlns="http://schemas.openxmlformats.org/package/2006/relationships"><Relationship Type="http://schemas.openxmlformats.org/officeDocument/2006/relationships/notesSlide" Id="rId2" Target="../notesSlides/notesSlide14.xml"/><Relationship Type="http://schemas.openxmlformats.org/officeDocument/2006/relationships/slideLayout" Id="rId1" Target="../slideLayouts/slideLayout2.xml"/><Relationship Type="http://schemas.openxmlformats.org/officeDocument/2006/relationships/image" Id="rId4" Target="../media/image16.jpg"/><Relationship Type="http://schemas.openxmlformats.org/officeDocument/2006/relationships/image" Id="rId3" Target="../media/image17.jpg"/></Relationships>
</file>

<file path=ppt/slides/_rels/slide15.xml.rels><?xml version="1.0" encoding="UTF-8" standalone="yes"?><Relationships xmlns="http://schemas.openxmlformats.org/package/2006/relationships"><Relationship Type="http://schemas.openxmlformats.org/officeDocument/2006/relationships/notesSlide" Id="rId2" Target="../notesSlides/notesSlide15.xml"/><Relationship Type="http://schemas.openxmlformats.org/officeDocument/2006/relationships/slideLayout" Id="rId1" Target="../slideLayouts/slideLayout2.xml"/><Relationship Type="http://schemas.openxmlformats.org/officeDocument/2006/relationships/image" Id="rId4" Target="../media/image18.jpg"/><Relationship Type="http://schemas.openxmlformats.org/officeDocument/2006/relationships/image" Id="rId3" Target="../media/image11.jpg"/><Relationship Type="http://schemas.openxmlformats.org/officeDocument/2006/relationships/image" Id="rId6" Target="../media/image21.jpg"/><Relationship Type="http://schemas.openxmlformats.org/officeDocument/2006/relationships/image" Id="rId5" Target="../media/image19.jpg"/></Relationships>
</file>

<file path=ppt/slides/_rels/slide16.xml.rels><?xml version="1.0" encoding="UTF-8" standalone="yes"?><Relationships xmlns="http://schemas.openxmlformats.org/package/2006/relationships"><Relationship Type="http://schemas.openxmlformats.org/officeDocument/2006/relationships/notesSlide" Id="rId2" Target="../notesSlides/notesSlide16.xml"/><Relationship Type="http://schemas.openxmlformats.org/officeDocument/2006/relationships/slideLayout" Id="rId1" Target="../slideLayouts/slideLayout2.xml"/><Relationship Type="http://schemas.openxmlformats.org/officeDocument/2006/relationships/image" Id="rId4" Target="../media/image59.jpg"/><Relationship Type="http://schemas.openxmlformats.org/officeDocument/2006/relationships/image" Id="rId3" Target="../media/image53.jpg"/></Relationships>
</file>

<file path=ppt/slides/_rels/slide17.xml.rels><?xml version="1.0" encoding="UTF-8" standalone="yes"?><Relationships xmlns="http://schemas.openxmlformats.org/package/2006/relationships"><Relationship Type="http://schemas.openxmlformats.org/officeDocument/2006/relationships/notesSlide" Id="rId2" Target="../notesSlides/notesSlide17.xml"/><Relationship Type="http://schemas.openxmlformats.org/officeDocument/2006/relationships/slideLayout" Id="rId1" Target="../slideLayouts/slideLayout2.xml"/><Relationship Type="http://schemas.openxmlformats.org/officeDocument/2006/relationships/image" Id="rId4" Target="../media/image29.jpg"/><Relationship Type="http://schemas.openxmlformats.org/officeDocument/2006/relationships/image" Id="rId3" Target="../media/image48.jpg"/></Relationships>
</file>

<file path=ppt/slides/_rels/slide18.xml.rels><?xml version="1.0" encoding="UTF-8" standalone="yes"?><Relationships xmlns="http://schemas.openxmlformats.org/package/2006/relationships"><Relationship Type="http://schemas.openxmlformats.org/officeDocument/2006/relationships/notesSlide" Id="rId2" Target="../notesSlides/notesSlide18.xml"/><Relationship Type="http://schemas.openxmlformats.org/officeDocument/2006/relationships/slideLayout" Id="rId1" Target="../slideLayouts/slideLayout2.xml"/><Relationship Type="http://schemas.openxmlformats.org/officeDocument/2006/relationships/image" Id="rId4" Target="../media/image22.jpg"/><Relationship Type="http://schemas.openxmlformats.org/officeDocument/2006/relationships/image" Id="rId3" Target="../media/image26.jpg"/><Relationship Type="http://schemas.openxmlformats.org/officeDocument/2006/relationships/image" Id="rId5" Target="../media/image27.jpg"/></Relationships>
</file>

<file path=ppt/slides/_rels/slide19.xml.rels><?xml version="1.0" encoding="UTF-8" standalone="yes"?><Relationships xmlns="http://schemas.openxmlformats.org/package/2006/relationships"><Relationship Type="http://schemas.openxmlformats.org/officeDocument/2006/relationships/notesSlide" Id="rId2" Target="../notesSlides/notesSlide19.xml"/><Relationship Type="http://schemas.openxmlformats.org/officeDocument/2006/relationships/slideLayout" Id="rId1" Target="../slideLayouts/slideLayout2.xml"/><Relationship Type="http://schemas.openxmlformats.org/officeDocument/2006/relationships/image" Id="rId3" Target="../media/image24.jpg"/></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2.xml"/></Relationships>
</file>

<file path=ppt/slides/_rels/slide20.xml.rels><?xml version="1.0" encoding="UTF-8" standalone="yes"?><Relationships xmlns="http://schemas.openxmlformats.org/package/2006/relationships"><Relationship Type="http://schemas.openxmlformats.org/officeDocument/2006/relationships/notesSlide" Id="rId2" Target="../notesSlides/notesSlide20.xml"/><Relationship Type="http://schemas.openxmlformats.org/officeDocument/2006/relationships/slideLayout" Id="rId1" Target="../slideLayouts/slideLayout2.xml"/><Relationship Type="http://schemas.openxmlformats.org/officeDocument/2006/relationships/image" Id="rId3" Target="../media/image44.jpg"/></Relationships>
</file>

<file path=ppt/slides/_rels/slide21.xml.rels><?xml version="1.0" encoding="UTF-8" standalone="yes"?><Relationships xmlns="http://schemas.openxmlformats.org/package/2006/relationships"><Relationship Type="http://schemas.openxmlformats.org/officeDocument/2006/relationships/notesSlide" Id="rId2" Target="../notesSlides/notesSlide21.xml"/><Relationship Type="http://schemas.openxmlformats.org/officeDocument/2006/relationships/slideLayout" Id="rId1" Target="../slideLayouts/slideLayout2.xml"/><Relationship Type="http://schemas.openxmlformats.org/officeDocument/2006/relationships/image" Id="rId3" Target="../media/image25.jpg"/></Relationships>
</file>

<file path=ppt/slides/_rels/slide22.xml.rels><?xml version="1.0" encoding="UTF-8" standalone="yes"?><Relationships xmlns="http://schemas.openxmlformats.org/package/2006/relationships"><Relationship Type="http://schemas.openxmlformats.org/officeDocument/2006/relationships/notesSlide" Id="rId2" Target="../notesSlides/notesSlide22.xml"/><Relationship Type="http://schemas.openxmlformats.org/officeDocument/2006/relationships/slideLayout" Id="rId1" Target="../slideLayouts/slideLayout2.xml"/><Relationship Type="http://schemas.openxmlformats.org/officeDocument/2006/relationships/image" Id="rId4" Target="../media/image33.jpg"/><Relationship Type="http://schemas.openxmlformats.org/officeDocument/2006/relationships/image" Id="rId3" Target="../media/image30.jpg"/><Relationship Type="http://schemas.openxmlformats.org/officeDocument/2006/relationships/image" Id="rId6" Target="../media/image32.jpg"/><Relationship Type="http://schemas.openxmlformats.org/officeDocument/2006/relationships/image" Id="rId5" Target="../media/image28.jpg"/></Relationships>
</file>

<file path=ppt/slides/_rels/slide23.xml.rels><?xml version="1.0" encoding="UTF-8" standalone="yes"?><Relationships xmlns="http://schemas.openxmlformats.org/package/2006/relationships"><Relationship Type="http://schemas.openxmlformats.org/officeDocument/2006/relationships/notesSlide" Id="rId2" Target="../notesSlides/notesSlide23.xml"/><Relationship Type="http://schemas.openxmlformats.org/officeDocument/2006/relationships/slideLayout" Id="rId1" Target="../slideLayouts/slideLayout2.xml"/><Relationship Type="http://schemas.openxmlformats.org/officeDocument/2006/relationships/image" Id="rId3" Target="../media/image36.jpg"/></Relationships>
</file>

<file path=ppt/slides/_rels/slide24.xml.rels><?xml version="1.0" encoding="UTF-8" standalone="yes"?><Relationships xmlns="http://schemas.openxmlformats.org/package/2006/relationships"><Relationship Type="http://schemas.openxmlformats.org/officeDocument/2006/relationships/notesSlide" Id="rId2" Target="../notesSlides/notesSlide24.xml"/><Relationship Type="http://schemas.openxmlformats.org/officeDocument/2006/relationships/slideLayout" Id="rId1" Target="../slideLayouts/slideLayout2.xml"/><Relationship Type="http://schemas.openxmlformats.org/officeDocument/2006/relationships/image" Id="rId3" Target="../media/image31.jpg"/></Relationships>
</file>

<file path=ppt/slides/_rels/slide25.xml.rels><?xml version="1.0" encoding="UTF-8" standalone="yes"?><Relationships xmlns="http://schemas.openxmlformats.org/package/2006/relationships"><Relationship Type="http://schemas.openxmlformats.org/officeDocument/2006/relationships/notesSlide" Id="rId2" Target="../notesSlides/notesSlide25.xml"/><Relationship Type="http://schemas.openxmlformats.org/officeDocument/2006/relationships/slideLayout" Id="rId1" Target="../slideLayouts/slideLayout2.xml"/><Relationship Type="http://schemas.openxmlformats.org/officeDocument/2006/relationships/image" Id="rId4" Target="../media/image35.jpg"/><Relationship Type="http://schemas.openxmlformats.org/officeDocument/2006/relationships/image" Id="rId3" Target="../media/image37.jpg"/></Relationships>
</file>

<file path=ppt/slides/_rels/slide26.xml.rels><?xml version="1.0" encoding="UTF-8" standalone="yes"?><Relationships xmlns="http://schemas.openxmlformats.org/package/2006/relationships"><Relationship Type="http://schemas.openxmlformats.org/officeDocument/2006/relationships/notesSlide" Id="rId2" Target="../notesSlides/notesSlide26.xml"/><Relationship Type="http://schemas.openxmlformats.org/officeDocument/2006/relationships/slideLayout" Id="rId1" Target="../slideLayouts/slideLayout2.xml"/><Relationship Type="http://schemas.openxmlformats.org/officeDocument/2006/relationships/image" Id="rId3" Target="../media/image55.png"/></Relationships>
</file>

<file path=ppt/slides/_rels/slide27.xml.rels><?xml version="1.0" encoding="UTF-8" standalone="yes"?><Relationships xmlns="http://schemas.openxmlformats.org/package/2006/relationships"><Relationship Type="http://schemas.openxmlformats.org/officeDocument/2006/relationships/notesSlide" Id="rId2" Target="../notesSlides/notesSlide27.xml"/><Relationship Type="http://schemas.openxmlformats.org/officeDocument/2006/relationships/slideLayout" Id="rId1" Target="../slideLayouts/slideLayout2.xml"/><Relationship Type="http://schemas.openxmlformats.org/officeDocument/2006/relationships/image" Id="rId3" Target="../media/image43.png"/></Relationships>
</file>

<file path=ppt/slides/_rels/slide28.xml.rels><?xml version="1.0" encoding="UTF-8" standalone="yes"?><Relationships xmlns="http://schemas.openxmlformats.org/package/2006/relationships"><Relationship Type="http://schemas.openxmlformats.org/officeDocument/2006/relationships/notesSlide" Id="rId2" Target="../notesSlides/notesSlide28.xml"/><Relationship Type="http://schemas.openxmlformats.org/officeDocument/2006/relationships/slideLayout" Id="rId1" Target="../slideLayouts/slideLayout2.xml"/><Relationship Type="http://schemas.openxmlformats.org/officeDocument/2006/relationships/image" Id="rId3" Target="../media/image39.png"/></Relationships>
</file>

<file path=ppt/slides/_rels/slide29.xml.rels><?xml version="1.0" encoding="UTF-8" standalone="yes"?><Relationships xmlns="http://schemas.openxmlformats.org/package/2006/relationships"><Relationship Type="http://schemas.openxmlformats.org/officeDocument/2006/relationships/notesSlide" Id="rId2" Target="../notesSlides/notesSlide29.xml"/><Relationship Type="http://schemas.openxmlformats.org/officeDocument/2006/relationships/slideLayout" Id="rId1" Target="../slideLayouts/slideLayout2.xml"/><Relationship Type="http://schemas.openxmlformats.org/officeDocument/2006/relationships/image" Id="rId4" Target="../media/image40.jpg"/><Relationship Type="http://schemas.openxmlformats.org/officeDocument/2006/relationships/image" Id="rId3" Target="../media/image38.jpg"/><Relationship Type="http://schemas.openxmlformats.org/officeDocument/2006/relationships/image" Id="rId5" Target="../media/image41.jpg"/></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2.xml"/><Relationship Type="http://schemas.openxmlformats.org/officeDocument/2006/relationships/image" Id="rId4" Target="../media/image13.jpg"/><Relationship Type="http://schemas.openxmlformats.org/officeDocument/2006/relationships/image" Id="rId3" Target="../media/image23.jpg"/></Relationships>
</file>

<file path=ppt/slides/_rels/slide30.xml.rels><?xml version="1.0" encoding="UTF-8" standalone="yes"?><Relationships xmlns="http://schemas.openxmlformats.org/package/2006/relationships"><Relationship Type="http://schemas.openxmlformats.org/officeDocument/2006/relationships/notesSlide" Id="rId2" Target="../notesSlides/notesSlide30.xml"/><Relationship Type="http://schemas.openxmlformats.org/officeDocument/2006/relationships/slideLayout" Id="rId1" Target="../slideLayouts/slideLayout2.xml"/><Relationship Type="http://schemas.openxmlformats.org/officeDocument/2006/relationships/image" Id="rId3" Target="../media/image42.png"/></Relationships>
</file>

<file path=ppt/slides/_rels/slide31.xml.rels><?xml version="1.0" encoding="UTF-8" standalone="yes"?><Relationships xmlns="http://schemas.openxmlformats.org/package/2006/relationships"><Relationship Type="http://schemas.openxmlformats.org/officeDocument/2006/relationships/notesSlide" Id="rId2" Target="../notesSlides/notesSlide31.xml"/><Relationship Type="http://schemas.openxmlformats.org/officeDocument/2006/relationships/slideLayout" Id="rId1" Target="../slideLayouts/slideLayout2.xml"/><Relationship Type="http://schemas.openxmlformats.org/officeDocument/2006/relationships/image" Id="rId3" Target="../media/image46.png"/></Relationships>
</file>

<file path=ppt/slides/_rels/slide32.xml.rels><?xml version="1.0" encoding="UTF-8" standalone="yes"?><Relationships xmlns="http://schemas.openxmlformats.org/package/2006/relationships"><Relationship Type="http://schemas.openxmlformats.org/officeDocument/2006/relationships/notesSlide" Id="rId2" Target="../notesSlides/notesSlide32.xml"/><Relationship Type="http://schemas.openxmlformats.org/officeDocument/2006/relationships/slideLayout" Id="rId1" Target="../slideLayouts/slideLayout2.xml"/><Relationship Type="http://schemas.openxmlformats.org/officeDocument/2006/relationships/image" Id="rId3" Target="../media/image47.png"/></Relationships>
</file>

<file path=ppt/slides/_rels/slide33.xml.rels><?xml version="1.0" encoding="UTF-8" standalone="yes"?><Relationships xmlns="http://schemas.openxmlformats.org/package/2006/relationships"><Relationship Type="http://schemas.openxmlformats.org/officeDocument/2006/relationships/notesSlide" Id="rId2" Target="../notesSlides/notesSlide33.xml"/><Relationship Type="http://schemas.openxmlformats.org/officeDocument/2006/relationships/slideLayout" Id="rId1" Target="../slideLayouts/slideLayout2.xml"/><Relationship Type="http://schemas.openxmlformats.org/officeDocument/2006/relationships/image" Id="rId3" Target="../media/image45.jpg"/></Relationships>
</file>

<file path=ppt/slides/_rels/slide34.xml.rels><?xml version="1.0" encoding="UTF-8" standalone="yes"?><Relationships xmlns="http://schemas.openxmlformats.org/package/2006/relationships"><Relationship Type="http://schemas.openxmlformats.org/officeDocument/2006/relationships/notesSlide" Id="rId2" Target="../notesSlides/notesSlide34.xml"/><Relationship Type="http://schemas.openxmlformats.org/officeDocument/2006/relationships/slideLayout" Id="rId1" Target="../slideLayouts/slideLayout2.xml"/><Relationship Type="http://schemas.openxmlformats.org/officeDocument/2006/relationships/image" Id="rId4" Target="../media/image61.png"/><Relationship Type="http://schemas.openxmlformats.org/officeDocument/2006/relationships/image" Id="rId3" Target="../media/image51.png"/><Relationship Type="http://schemas.openxmlformats.org/officeDocument/2006/relationships/image" Id="rId5" Target="../media/image60.png"/></Relationships>
</file>

<file path=ppt/slides/_rels/slide35.xml.rels><?xml version="1.0" encoding="UTF-8" standalone="yes"?><Relationships xmlns="http://schemas.openxmlformats.org/package/2006/relationships"><Relationship Type="http://schemas.openxmlformats.org/officeDocument/2006/relationships/notesSlide" Id="rId2" Target="../notesSlides/notesSlide35.xml"/><Relationship Type="http://schemas.openxmlformats.org/officeDocument/2006/relationships/slideLayout" Id="rId1" Target="../slideLayouts/slideLayout2.xml"/><Relationship Type="http://schemas.openxmlformats.org/officeDocument/2006/relationships/image" Id="rId3" Target="../media/image49.jpg"/></Relationships>
</file>

<file path=ppt/slides/_rels/slide36.xml.rels><?xml version="1.0" encoding="UTF-8" standalone="yes"?><Relationships xmlns="http://schemas.openxmlformats.org/package/2006/relationships"><Relationship Type="http://schemas.openxmlformats.org/officeDocument/2006/relationships/notesSlide" Id="rId2" Target="../notesSlides/notesSlide36.xml"/><Relationship Type="http://schemas.openxmlformats.org/officeDocument/2006/relationships/slideLayout" Id="rId1" Target="../slideLayouts/slideLayout2.xml"/><Relationship Type="http://schemas.openxmlformats.org/officeDocument/2006/relationships/image" Id="rId3" Target="../media/image50.jpg"/></Relationships>
</file>

<file path=ppt/slides/_rels/slide37.xml.rels><?xml version="1.0" encoding="UTF-8" standalone="yes"?><Relationships xmlns="http://schemas.openxmlformats.org/package/2006/relationships"><Relationship Type="http://schemas.openxmlformats.org/officeDocument/2006/relationships/notesSlide" Id="rId2" Target="../notesSlides/notesSlide37.xml"/><Relationship Type="http://schemas.openxmlformats.org/officeDocument/2006/relationships/slideLayout" Id="rId1" Target="../slideLayouts/slideLayout2.xml"/><Relationship Type="http://schemas.openxmlformats.org/officeDocument/2006/relationships/image" Id="rId4" Target="../media/image54.jpg"/><Relationship Type="http://schemas.openxmlformats.org/officeDocument/2006/relationships/hyperlink" Id="rId3" TargetMode="External" Target="http://www.seussville.com/#/home"/><Relationship Type="http://schemas.openxmlformats.org/officeDocument/2006/relationships/image" Id="rId5" Target="../media/image58.jpg"/></Relationships>
</file>

<file path=ppt/slides/_rels/slide38.xml.rels><?xml version="1.0" encoding="UTF-8" standalone="yes"?><Relationships xmlns="http://schemas.openxmlformats.org/package/2006/relationships"><Relationship Type="http://schemas.openxmlformats.org/officeDocument/2006/relationships/notesSlide" Id="rId2" Target="../notesSlides/notesSlide38.xml"/><Relationship Type="http://schemas.openxmlformats.org/officeDocument/2006/relationships/slideLayout" Id="rId1" Target="../slideLayouts/slideLayout2.xml"/><Relationship Type="http://schemas.openxmlformats.org/officeDocument/2006/relationships/image" Id="rId4" Target="../media/image52.jpg"/><Relationship Type="http://schemas.openxmlformats.org/officeDocument/2006/relationships/image" Id="rId3" Target="../media/image56.jpg"/><Relationship Type="http://schemas.openxmlformats.org/officeDocument/2006/relationships/image" Id="rId5" Target="../media/image57.jpg"/></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2.xml"/><Relationship Type="http://schemas.openxmlformats.org/officeDocument/2006/relationships/image" Id="rId4" Target="../media/image06.jpg"/><Relationship Type="http://schemas.openxmlformats.org/officeDocument/2006/relationships/image" Id="rId3" Target="../media/image04.jpg"/><Relationship Type="http://schemas.openxmlformats.org/officeDocument/2006/relationships/image" Id="rId5" Target="../media/image05.jpg"/></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6.xml"/><Relationship Type="http://schemas.openxmlformats.org/officeDocument/2006/relationships/image" Id="rId3" Target="../media/image03.gif"/></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6.xml"/><Relationship Type="http://schemas.openxmlformats.org/officeDocument/2006/relationships/image" Id="rId3" Target="../media/image02.jpg"/></Relationships>
</file>

<file path=ppt/slides/_rels/slide7.xml.rels><?xml version="1.0" encoding="UTF-8" standalone="yes"?><Relationships xmlns="http://schemas.openxmlformats.org/package/2006/relationships"><Relationship Type="http://schemas.openxmlformats.org/officeDocument/2006/relationships/notesSlide" Id="rId2" Target="../notesSlides/notesSlide7.xml"/><Relationship Type="http://schemas.openxmlformats.org/officeDocument/2006/relationships/slideLayout" Id="rId1" Target="../slideLayouts/slideLayout6.xml"/><Relationship Type="http://schemas.openxmlformats.org/officeDocument/2006/relationships/image" Id="rId3" Target="../media/image00.jpg"/></Relationships>
</file>

<file path=ppt/slides/_rels/slide8.xml.rels><?xml version="1.0" encoding="UTF-8" standalone="yes"?><Relationships xmlns="http://schemas.openxmlformats.org/package/2006/relationships"><Relationship Type="http://schemas.openxmlformats.org/officeDocument/2006/relationships/notesSlide" Id="rId2" Target="../notesSlides/notesSlide8.xml"/><Relationship Type="http://schemas.openxmlformats.org/officeDocument/2006/relationships/slideLayout" Id="rId1" Target="../slideLayouts/slideLayout6.xml"/><Relationship Type="http://schemas.openxmlformats.org/officeDocument/2006/relationships/image" Id="rId3" Target="../media/image01.jpg"/></Relationships>
</file>

<file path=ppt/slides/_rels/slide9.xml.rels><?xml version="1.0" encoding="UTF-8" standalone="yes"?><Relationships xmlns="http://schemas.openxmlformats.org/package/2006/relationships"><Relationship Type="http://schemas.openxmlformats.org/officeDocument/2006/relationships/notesSlide" Id="rId2" Target="../notesSlides/notesSlide9.xml"/><Relationship Type="http://schemas.openxmlformats.org/officeDocument/2006/relationships/slideLayout" Id="rId1"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7" id="27"/>
        <p:cNvGrpSpPr/>
        <p:nvPr/>
      </p:nvGrpSpPr>
      <p:grpSpPr>
        <a:xfrm>
          <a:off y="0" x="0"/>
          <a:ext cy="0" cx="0"/>
          <a:chOff y="0" x="0"/>
          <a:chExt cy="0" cx="0"/>
        </a:xfrm>
      </p:grpSpPr>
      <p:sp>
        <p:nvSpPr>
          <p:cNvPr name="Shape 28" id="28"/>
          <p:cNvSpPr txBox="1"/>
          <p:nvPr>
            <p:ph type="ctrTitle"/>
          </p:nvPr>
        </p:nvSpPr>
        <p:spPr>
          <a:xfrm>
            <a:off y="1734342" x="685800"/>
            <a:ext cy="2245499" cx="7772400"/>
          </a:xfrm>
          <a:prstGeom prst="rect">
            <a:avLst/>
          </a:prstGeom>
        </p:spPr>
        <p:txBody>
          <a:bodyPr bIns="91425" tIns="91425" lIns="91425" anchor="b" anchorCtr="0" rIns="91425">
            <a:spAutoFit/>
          </a:bodyPr>
          <a:lstStyle/>
          <a:p>
            <a:pPr>
              <a:buNone/>
            </a:pPr>
            <a:r>
              <a:rPr lang="en"/>
              <a:t>Daily Doodle </a:t>
            </a:r>
          </a:p>
        </p:txBody>
      </p:sp>
      <p:sp>
        <p:nvSpPr>
          <p:cNvPr name="Shape 29" id="29"/>
          <p:cNvSpPr txBox="1"/>
          <p:nvPr>
            <p:ph type="subTitle" idx="1"/>
          </p:nvPr>
        </p:nvSpPr>
        <p:spPr>
          <a:xfrm>
            <a:off y="4124476" x="685800"/>
            <a:ext cy="949799" cx="7772400"/>
          </a:xfrm>
          <a:prstGeom prst="rect">
            <a:avLst/>
          </a:prstGeom>
        </p:spPr>
        <p:txBody>
          <a:bodyPr bIns="91425" tIns="91425" lIns="91425" anchor="ctr" anchorCtr="0" rIns="91425">
            <a:spAutoFit/>
          </a:bodyPr>
          <a:lstStyle/>
          <a:p>
            <a:pPr>
              <a:buNone/>
            </a:pPr>
            <a:r>
              <a:rPr lang="en"/>
              <a:t>Creative Challenges</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5" id="85"/>
        <p:cNvGrpSpPr/>
        <p:nvPr/>
      </p:nvGrpSpPr>
      <p:grpSpPr>
        <a:xfrm>
          <a:off y="0" x="0"/>
          <a:ext cy="0" cx="0"/>
          <a:chOff y="0" x="0"/>
          <a:chExt cy="0" cx="0"/>
        </a:xfrm>
      </p:grpSpPr>
      <p:sp>
        <p:nvSpPr>
          <p:cNvPr name="Shape 86" id="86"/>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Workadoodle</a:t>
            </a:r>
          </a:p>
        </p:txBody>
      </p:sp>
      <p:sp>
        <p:nvSpPr>
          <p:cNvPr name="Shape 87" id="87"/>
          <p:cNvSpPr txBox="1"/>
          <p:nvPr>
            <p:ph type="body" idx="1"/>
          </p:nvPr>
        </p:nvSpPr>
        <p:spPr>
          <a:xfrm>
            <a:off y="1676262" x="457200"/>
            <a:ext cy="4620299" cx="8229600"/>
          </a:xfrm>
          <a:prstGeom prst="rect">
            <a:avLst/>
          </a:prstGeom>
        </p:spPr>
        <p:txBody>
          <a:bodyPr bIns="91425" tIns="91425" lIns="91425" anchor="t" anchorCtr="0" rIns="91425">
            <a:spAutoFit/>
          </a:bodyPr>
          <a:lstStyle/>
          <a:p>
            <a:pPr>
              <a:buNone/>
            </a:pPr>
            <a:r>
              <a:rPr lang="en"/>
              <a:t>Get your painting out. Sit and wait for paint. Then I will be conferencing with you. </a:t>
            </a:r>
          </a:p>
        </p:txBody>
      </p:sp>
      <p:sp>
        <p:nvSpPr>
          <p:cNvPr name="Shape 88" id="88"/>
          <p:cNvSpPr/>
          <p:nvPr/>
        </p:nvSpPr>
        <p:spPr>
          <a:xfrm>
            <a:off y="3286125" x="0"/>
            <a:ext cy="3571875" cx="4762500"/>
          </a:xfrm>
          <a:prstGeom prst="rect">
            <a:avLst/>
          </a:prstGeom>
          <a:blipFill>
            <a:blip r:embed="rId3"/>
            <a:stretch>
              <a:fillRect/>
            </a:stretch>
          </a:blipFill>
          <a:ln>
            <a:noFill/>
          </a:ln>
        </p:spPr>
      </p:sp>
      <p:sp>
        <p:nvSpPr>
          <p:cNvPr name="Shape 89" id="89"/>
          <p:cNvSpPr/>
          <p:nvPr/>
        </p:nvSpPr>
        <p:spPr>
          <a:xfrm>
            <a:off y="2874875" x="4517150"/>
            <a:ext cy="4695825" cx="4762500"/>
          </a:xfrm>
          <a:prstGeom prst="rect">
            <a:avLst/>
          </a:prstGeom>
          <a:blipFill>
            <a:blip r:embed="rId4"/>
            <a:stretch>
              <a:fillRect/>
            </a:stretch>
          </a:blipFill>
          <a:ln>
            <a:noFill/>
          </a:ln>
        </p:spPr>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93" id="93"/>
        <p:cNvGrpSpPr/>
        <p:nvPr/>
      </p:nvGrpSpPr>
      <p:grpSpPr>
        <a:xfrm>
          <a:off y="0" x="0"/>
          <a:ext cy="0" cx="0"/>
          <a:chOff y="0" x="0"/>
          <a:chExt cy="0" cx="0"/>
        </a:xfrm>
      </p:grpSpPr>
      <p:sp>
        <p:nvSpPr>
          <p:cNvPr name="Shape 94" id="94"/>
          <p:cNvSpPr txBox="1"/>
          <p:nvPr>
            <p:ph type="title"/>
          </p:nvPr>
        </p:nvSpPr>
        <p:spPr>
          <a:xfrm>
            <a:off y="166187" x="345197"/>
            <a:ext cy="1522199" cx="8229600"/>
          </a:xfrm>
          <a:prstGeom prst="rect">
            <a:avLst/>
          </a:prstGeom>
        </p:spPr>
        <p:txBody>
          <a:bodyPr bIns="91425" tIns="91425" lIns="91425" anchor="b" anchorCtr="0" rIns="91425">
            <a:spAutoFit/>
          </a:bodyPr>
          <a:lstStyle/>
          <a:p>
            <a:pPr>
              <a:buNone/>
            </a:pPr>
            <a:r>
              <a:rPr lang="en"/>
              <a:t>Storydoodle</a:t>
            </a:r>
          </a:p>
        </p:txBody>
      </p:sp>
      <p:sp>
        <p:nvSpPr>
          <p:cNvPr name="Shape 95" id="95"/>
          <p:cNvSpPr txBox="1"/>
          <p:nvPr>
            <p:ph type="body" idx="1"/>
          </p:nvPr>
        </p:nvSpPr>
        <p:spPr>
          <a:xfrm>
            <a:off y="1688387" x="457200"/>
            <a:ext cy="4620299" cx="8229600"/>
          </a:xfrm>
          <a:prstGeom prst="rect">
            <a:avLst/>
          </a:prstGeom>
        </p:spPr>
        <p:txBody>
          <a:bodyPr bIns="91425" tIns="91425" lIns="91425" anchor="t" anchorCtr="0" rIns="91425">
            <a:spAutoFit/>
          </a:bodyPr>
          <a:lstStyle/>
          <a:p>
            <a:pPr>
              <a:buNone/>
            </a:pPr>
            <a:r>
              <a:rPr lang="en"/>
              <a:t>Write the story you are trying to tell with your painting. It can be made up. At least three sentences! People with their story done first will paint first. </a:t>
            </a:r>
          </a:p>
        </p:txBody>
      </p:sp>
      <p:sp>
        <p:nvSpPr>
          <p:cNvPr name="Shape 96" id="96"/>
          <p:cNvSpPr/>
          <p:nvPr/>
        </p:nvSpPr>
        <p:spPr>
          <a:xfrm>
            <a:off y="3620669" x="0"/>
            <a:ext cy="3656252" cx="3656252"/>
          </a:xfrm>
          <a:prstGeom prst="rect">
            <a:avLst/>
          </a:prstGeom>
          <a:blipFill>
            <a:blip r:embed="rId3"/>
            <a:stretch>
              <a:fillRect/>
            </a:stretch>
          </a:blipFill>
          <a:ln>
            <a:noFill/>
          </a:ln>
        </p:spPr>
      </p:sp>
      <p:sp>
        <p:nvSpPr>
          <p:cNvPr name="Shape 97" id="97"/>
          <p:cNvSpPr/>
          <p:nvPr/>
        </p:nvSpPr>
        <p:spPr>
          <a:xfrm>
            <a:off y="3469847" x="4397400"/>
            <a:ext cy="3388152" cx="4746600"/>
          </a:xfrm>
          <a:prstGeom prst="rect">
            <a:avLst/>
          </a:prstGeom>
          <a:blipFill>
            <a:blip r:embed="rId4"/>
            <a:stretch>
              <a:fillRect/>
            </a:stretch>
          </a:blipFill>
          <a:ln>
            <a:noFill/>
          </a:ln>
        </p:spPr>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1" id="101"/>
        <p:cNvGrpSpPr/>
        <p:nvPr/>
      </p:nvGrpSpPr>
      <p:grpSpPr>
        <a:xfrm>
          <a:off y="0" x="0"/>
          <a:ext cy="0" cx="0"/>
          <a:chOff y="0" x="0"/>
          <a:chExt cy="0" cx="0"/>
        </a:xfrm>
      </p:grpSpPr>
      <p:sp>
        <p:nvSpPr>
          <p:cNvPr name="Shape 102" id="102"/>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Dream House Doodle</a:t>
            </a:r>
          </a:p>
        </p:txBody>
      </p:sp>
      <p:sp>
        <p:nvSpPr>
          <p:cNvPr name="Shape 103" id="103"/>
          <p:cNvSpPr txBox="1"/>
          <p:nvPr>
            <p:ph type="body" idx="1"/>
          </p:nvPr>
        </p:nvSpPr>
        <p:spPr>
          <a:xfrm>
            <a:off y="1645882" x="457200"/>
            <a:ext cy="4620299" cx="8229600"/>
          </a:xfrm>
          <a:prstGeom prst="rect">
            <a:avLst/>
          </a:prstGeom>
        </p:spPr>
        <p:txBody>
          <a:bodyPr bIns="91425" tIns="91425" lIns="91425" anchor="t" anchorCtr="0" rIns="91425">
            <a:spAutoFit/>
          </a:bodyPr>
          <a:lstStyle/>
          <a:p>
            <a:pPr>
              <a:buNone/>
            </a:pPr>
            <a:r>
              <a:rPr lang="en"/>
              <a:t>Draw your dream house today. It can be a floor plan or the exterior. Include anything you would like! </a:t>
            </a:r>
          </a:p>
        </p:txBody>
      </p:sp>
      <p:sp>
        <p:nvSpPr>
          <p:cNvPr name="Shape 104" id="104"/>
          <p:cNvSpPr/>
          <p:nvPr/>
        </p:nvSpPr>
        <p:spPr>
          <a:xfrm>
            <a:off y="2726240" x="3396800"/>
            <a:ext cy="4131759" cx="6041434"/>
          </a:xfrm>
          <a:prstGeom prst="rect">
            <a:avLst/>
          </a:prstGeom>
          <a:blipFill>
            <a:blip r:embed="rId3"/>
            <a:stretch>
              <a:fillRect/>
            </a:stretch>
          </a:blipFill>
          <a:ln>
            <a:noFill/>
          </a:ln>
        </p:spPr>
      </p:sp>
      <p:sp>
        <p:nvSpPr>
          <p:cNvPr name="Shape 105" id="105"/>
          <p:cNvSpPr/>
          <p:nvPr/>
        </p:nvSpPr>
        <p:spPr>
          <a:xfrm>
            <a:off y="3141344" x="-708397"/>
            <a:ext cy="3837230" cx="5114443"/>
          </a:xfrm>
          <a:prstGeom prst="rect">
            <a:avLst/>
          </a:prstGeom>
          <a:blipFill>
            <a:blip r:embed="rId4"/>
            <a:stretch>
              <a:fillRect/>
            </a:stretch>
          </a:blipFill>
          <a:ln>
            <a:noFill/>
          </a:ln>
        </p:spPr>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9" id="109"/>
        <p:cNvGrpSpPr/>
        <p:nvPr/>
      </p:nvGrpSpPr>
      <p:grpSpPr>
        <a:xfrm>
          <a:off y="0" x="0"/>
          <a:ext cy="0" cx="0"/>
          <a:chOff y="0" x="0"/>
          <a:chExt cy="0" cx="0"/>
        </a:xfrm>
      </p:grpSpPr>
      <p:sp>
        <p:nvSpPr>
          <p:cNvPr name="Shape 110" id="110"/>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Connected Rectangles</a:t>
            </a:r>
          </a:p>
        </p:txBody>
      </p:sp>
      <p:sp>
        <p:nvSpPr>
          <p:cNvPr name="Shape 111" id="111"/>
          <p:cNvSpPr txBox="1"/>
          <p:nvPr>
            <p:ph type="body" idx="1"/>
          </p:nvPr>
        </p:nvSpPr>
        <p:spPr>
          <a:xfrm>
            <a:off y="1796837" x="348350"/>
            <a:ext cy="4620299" cx="8229600"/>
          </a:xfrm>
          <a:prstGeom prst="rect">
            <a:avLst/>
          </a:prstGeom>
          <a:noFill/>
          <a:ln>
            <a:noFill/>
          </a:ln>
        </p:spPr>
        <p:txBody>
          <a:bodyPr bIns="91425" tIns="91425" lIns="91425" anchor="t" anchorCtr="0" rIns="91425">
            <a:spAutoFit/>
          </a:bodyPr>
          <a:lstStyle/>
          <a:p>
            <a:pPr>
              <a:buNone/>
            </a:pPr>
            <a:r>
              <a:rPr lang="en" sz="1800">
                <a:solidFill>
                  <a:srgbClr val="9900FF"/>
                </a:solidFill>
              </a:rPr>
              <a:t>Start by drawing various sized rectangles and triangles on your paper. These do not have to be perfect so don't worry. Next color them in (feel free to use different colors/shades if you wish) or decorate them with line techniques. Then connect some or all of the corners. </a:t>
            </a:r>
          </a:p>
        </p:txBody>
      </p:sp>
      <p:sp>
        <p:nvSpPr>
          <p:cNvPr name="Shape 112" id="112"/>
          <p:cNvSpPr/>
          <p:nvPr/>
        </p:nvSpPr>
        <p:spPr>
          <a:xfrm>
            <a:off y="3229746" x="457200"/>
            <a:ext cy="3628253" cx="2607646"/>
          </a:xfrm>
          <a:prstGeom prst="rect">
            <a:avLst/>
          </a:prstGeom>
          <a:blipFill>
            <a:blip r:embed="rId3"/>
            <a:stretch>
              <a:fillRect/>
            </a:stretch>
          </a:blipFill>
          <a:ln>
            <a:noFill/>
          </a:ln>
        </p:spPr>
      </p:sp>
      <p:sp>
        <p:nvSpPr>
          <p:cNvPr name="Shape 113" id="113"/>
          <p:cNvSpPr/>
          <p:nvPr/>
        </p:nvSpPr>
        <p:spPr>
          <a:xfrm>
            <a:off y="3129649" x="3464075"/>
            <a:ext cy="3728350" cx="2678499"/>
          </a:xfrm>
          <a:prstGeom prst="rect">
            <a:avLst/>
          </a:prstGeom>
          <a:blipFill>
            <a:blip r:embed="rId4"/>
            <a:stretch>
              <a:fillRect/>
            </a:stretch>
          </a:blipFill>
          <a:ln>
            <a:noFill/>
          </a:ln>
        </p:spPr>
      </p:sp>
      <p:sp>
        <p:nvSpPr>
          <p:cNvPr name="Shape 114" id="114"/>
          <p:cNvSpPr/>
          <p:nvPr/>
        </p:nvSpPr>
        <p:spPr>
          <a:xfrm>
            <a:off y="3107936" x="6437536"/>
            <a:ext cy="3771777" cx="2706463"/>
          </a:xfrm>
          <a:prstGeom prst="rect">
            <a:avLst/>
          </a:prstGeom>
          <a:blipFill>
            <a:blip r:embed="rId5"/>
            <a:stretch>
              <a:fillRect/>
            </a:stretch>
          </a:blipFill>
          <a:ln>
            <a:noFill/>
          </a:ln>
        </p:spPr>
      </p:sp>
      <p:sp>
        <p:nvSpPr>
          <p:cNvPr name="Shape 115" id="115"/>
          <p:cNvSpPr txBox="1"/>
          <p:nvPr/>
        </p:nvSpPr>
        <p:spPr>
          <a:xfrm>
            <a:off y="3565075" x="149675"/>
            <a:ext cy="558000" cx="449100"/>
          </a:xfrm>
          <a:prstGeom prst="rect">
            <a:avLst/>
          </a:prstGeom>
          <a:noFill/>
        </p:spPr>
        <p:txBody>
          <a:bodyPr bIns="91425" tIns="91425" lIns="91425" anchor="t" anchorCtr="0" rIns="91425">
            <a:spAutoFit/>
          </a:bodyPr>
          <a:lstStyle/>
          <a:p>
            <a:pPr>
              <a:buNone/>
            </a:pPr>
            <a:r>
              <a:rPr lang="en"/>
              <a:t>1.</a:t>
            </a:r>
          </a:p>
        </p:txBody>
      </p:sp>
      <p:sp>
        <p:nvSpPr>
          <p:cNvPr name="Shape 116" id="116"/>
          <p:cNvSpPr txBox="1"/>
          <p:nvPr/>
        </p:nvSpPr>
        <p:spPr>
          <a:xfrm>
            <a:off y="3864425" x="3007175"/>
            <a:ext cy="13499" cx="40800"/>
          </a:xfrm>
          <a:prstGeom prst="rect">
            <a:avLst/>
          </a:prstGeom>
          <a:noFill/>
        </p:spPr>
        <p:txBody>
          <a:bodyPr bIns="91425" tIns="91425" lIns="91425" anchor="t" anchorCtr="0" rIns="91425">
            <a:spAutoFit/>
          </a:bodyPr>
          <a:lstStyle/>
          <a:p/>
        </p:txBody>
      </p:sp>
      <p:sp>
        <p:nvSpPr>
          <p:cNvPr name="Shape 117" id="117"/>
          <p:cNvSpPr txBox="1"/>
          <p:nvPr/>
        </p:nvSpPr>
        <p:spPr>
          <a:xfrm>
            <a:off y="3619500" x="3034400"/>
            <a:ext cy="571500" cx="517199"/>
          </a:xfrm>
          <a:prstGeom prst="rect">
            <a:avLst/>
          </a:prstGeom>
          <a:noFill/>
        </p:spPr>
        <p:txBody>
          <a:bodyPr bIns="91425" tIns="91425" lIns="91425" anchor="t" anchorCtr="0" rIns="91425">
            <a:spAutoFit/>
          </a:bodyPr>
          <a:lstStyle/>
          <a:p>
            <a:pPr>
              <a:buNone/>
            </a:pPr>
            <a:r>
              <a:rPr lang="en"/>
              <a:t>2.</a:t>
            </a:r>
          </a:p>
        </p:txBody>
      </p:sp>
      <p:sp>
        <p:nvSpPr>
          <p:cNvPr name="Shape 118" id="118"/>
          <p:cNvSpPr txBox="1"/>
          <p:nvPr/>
        </p:nvSpPr>
        <p:spPr>
          <a:xfrm>
            <a:off y="3673925" x="6109600"/>
            <a:ext cy="530699" cx="476400"/>
          </a:xfrm>
          <a:prstGeom prst="rect">
            <a:avLst/>
          </a:prstGeom>
          <a:noFill/>
        </p:spPr>
        <p:txBody>
          <a:bodyPr bIns="91425" tIns="91425" lIns="91425" anchor="t" anchorCtr="0" rIns="91425">
            <a:spAutoFit/>
          </a:bodyPr>
          <a:lstStyle/>
          <a:p>
            <a:pPr>
              <a:buNone/>
            </a:pPr>
            <a:r>
              <a:rPr lang="en"/>
              <a:t>3.</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2" id="122"/>
        <p:cNvGrpSpPr/>
        <p:nvPr/>
      </p:nvGrpSpPr>
      <p:grpSpPr>
        <a:xfrm>
          <a:off y="0" x="0"/>
          <a:ext cy="0" cx="0"/>
          <a:chOff y="0" x="0"/>
          <a:chExt cy="0" cx="0"/>
        </a:xfrm>
      </p:grpSpPr>
      <p:sp>
        <p:nvSpPr>
          <p:cNvPr name="Shape 123" id="123"/>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Doodle Scene </a:t>
            </a:r>
          </a:p>
        </p:txBody>
      </p:sp>
      <p:sp>
        <p:nvSpPr>
          <p:cNvPr name="Shape 124" id="124"/>
          <p:cNvSpPr txBox="1"/>
          <p:nvPr>
            <p:ph type="body" idx="1"/>
          </p:nvPr>
        </p:nvSpPr>
        <p:spPr>
          <a:xfrm>
            <a:off y="1947332" x="457200"/>
            <a:ext cy="4620299" cx="8229600"/>
          </a:xfrm>
          <a:prstGeom prst="rect">
            <a:avLst/>
          </a:prstGeom>
        </p:spPr>
        <p:txBody>
          <a:bodyPr bIns="91425" tIns="91425" lIns="91425" anchor="t" anchorCtr="0" rIns="91425">
            <a:spAutoFit/>
          </a:bodyPr>
          <a:lstStyle/>
          <a:p>
            <a:pPr>
              <a:buNone/>
            </a:pPr>
            <a:r>
              <a:rPr lang="en"/>
              <a:t>Most of the time we draw things that don't go together. Today, make a scene!</a:t>
            </a:r>
          </a:p>
        </p:txBody>
      </p:sp>
      <p:sp>
        <p:nvSpPr>
          <p:cNvPr name="Shape 125" id="125"/>
          <p:cNvSpPr/>
          <p:nvPr/>
        </p:nvSpPr>
        <p:spPr>
          <a:xfrm>
            <a:off y="3297431" x="4381500"/>
            <a:ext cy="3560568" cx="4762500"/>
          </a:xfrm>
          <a:prstGeom prst="rect">
            <a:avLst/>
          </a:prstGeom>
          <a:blipFill>
            <a:blip r:embed="rId3"/>
            <a:stretch>
              <a:fillRect/>
            </a:stretch>
          </a:blipFill>
          <a:ln>
            <a:noFill/>
          </a:ln>
        </p:spPr>
      </p:sp>
      <p:sp>
        <p:nvSpPr>
          <p:cNvPr name="Shape 126" id="126"/>
          <p:cNvSpPr/>
          <p:nvPr/>
        </p:nvSpPr>
        <p:spPr>
          <a:xfrm>
            <a:off y="3304435" x="0"/>
            <a:ext cy="3546560" cx="4844104"/>
          </a:xfrm>
          <a:prstGeom prst="rect">
            <a:avLst/>
          </a:prstGeom>
          <a:blipFill>
            <a:blip r:embed="rId4"/>
            <a:stretch>
              <a:fillRect/>
            </a:stretch>
          </a:blipFill>
          <a:ln>
            <a:noFill/>
          </a:ln>
        </p:spPr>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30" id="130"/>
        <p:cNvGrpSpPr/>
        <p:nvPr/>
      </p:nvGrpSpPr>
      <p:grpSpPr>
        <a:xfrm>
          <a:off y="0" x="0"/>
          <a:ext cy="0" cx="0"/>
          <a:chOff y="0" x="0"/>
          <a:chExt cy="0" cx="0"/>
        </a:xfrm>
      </p:grpSpPr>
      <p:sp>
        <p:nvSpPr>
          <p:cNvPr name="Shape 131" id="131"/>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B-Doodle</a:t>
            </a:r>
          </a:p>
        </p:txBody>
      </p:sp>
      <p:sp>
        <p:nvSpPr>
          <p:cNvPr name="Shape 132" id="132"/>
          <p:cNvSpPr txBox="1"/>
          <p:nvPr>
            <p:ph type="body" idx="1"/>
          </p:nvPr>
        </p:nvSpPr>
        <p:spPr>
          <a:xfrm>
            <a:off y="1796837" x="457200"/>
            <a:ext cy="4620299" cx="8229600"/>
          </a:xfrm>
          <a:prstGeom prst="rect">
            <a:avLst/>
          </a:prstGeom>
        </p:spPr>
        <p:txBody>
          <a:bodyPr bIns="91425" tIns="91425" lIns="91425" anchor="t" anchorCtr="0" rIns="91425">
            <a:spAutoFit/>
          </a:bodyPr>
          <a:lstStyle/>
          <a:p>
            <a:pPr>
              <a:buNone/>
            </a:pPr>
            <a:r>
              <a:rPr lang="en"/>
              <a:t>Draw things that begin with the letter B!!!!!</a:t>
            </a:r>
          </a:p>
        </p:txBody>
      </p:sp>
      <p:sp>
        <p:nvSpPr>
          <p:cNvPr name="Shape 133" id="133"/>
          <p:cNvSpPr/>
          <p:nvPr/>
        </p:nvSpPr>
        <p:spPr>
          <a:xfrm>
            <a:off y="2456708" x="0"/>
            <a:ext cy="4401292" cx="2223161"/>
          </a:xfrm>
          <a:prstGeom prst="rect">
            <a:avLst/>
          </a:prstGeom>
          <a:blipFill>
            <a:blip r:embed="rId3"/>
            <a:stretch>
              <a:fillRect/>
            </a:stretch>
          </a:blipFill>
          <a:ln>
            <a:noFill/>
          </a:ln>
        </p:spPr>
      </p:sp>
      <p:sp>
        <p:nvSpPr>
          <p:cNvPr name="Shape 134" id="134"/>
          <p:cNvSpPr/>
          <p:nvPr/>
        </p:nvSpPr>
        <p:spPr>
          <a:xfrm>
            <a:off y="2456683" x="2223161"/>
            <a:ext cy="4401316" cx="2217495"/>
          </a:xfrm>
          <a:prstGeom prst="rect">
            <a:avLst/>
          </a:prstGeom>
          <a:blipFill>
            <a:blip r:embed="rId4"/>
            <a:stretch>
              <a:fillRect/>
            </a:stretch>
          </a:blipFill>
          <a:ln>
            <a:noFill/>
          </a:ln>
        </p:spPr>
      </p:sp>
      <p:sp>
        <p:nvSpPr>
          <p:cNvPr name="Shape 135" id="135"/>
          <p:cNvSpPr/>
          <p:nvPr/>
        </p:nvSpPr>
        <p:spPr>
          <a:xfrm>
            <a:off y="2432970" x="4462929"/>
            <a:ext cy="4426518" cx="2462410"/>
          </a:xfrm>
          <a:prstGeom prst="rect">
            <a:avLst/>
          </a:prstGeom>
          <a:blipFill>
            <a:blip r:embed="rId5"/>
            <a:stretch>
              <a:fillRect/>
            </a:stretch>
          </a:blipFill>
          <a:ln>
            <a:noFill/>
          </a:ln>
        </p:spPr>
      </p:sp>
      <p:sp>
        <p:nvSpPr>
          <p:cNvPr name="Shape 136" id="136"/>
          <p:cNvSpPr/>
          <p:nvPr/>
        </p:nvSpPr>
        <p:spPr>
          <a:xfrm>
            <a:off y="2523499" x="6925339"/>
            <a:ext cy="4334500" cx="2440798"/>
          </a:xfrm>
          <a:prstGeom prst="rect">
            <a:avLst/>
          </a:prstGeom>
          <a:blipFill>
            <a:blip r:embed="rId6"/>
            <a:stretch>
              <a:fillRect/>
            </a:stretch>
          </a:blipFill>
          <a:ln>
            <a:noFill/>
          </a:ln>
        </p:spPr>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40" id="140"/>
        <p:cNvGrpSpPr/>
        <p:nvPr/>
      </p:nvGrpSpPr>
      <p:grpSpPr>
        <a:xfrm>
          <a:off y="0" x="0"/>
          <a:ext cy="0" cx="0"/>
          <a:chOff y="0" x="0"/>
          <a:chExt cy="0" cx="0"/>
        </a:xfrm>
      </p:grpSpPr>
      <p:sp>
        <p:nvSpPr>
          <p:cNvPr name="Shape 141" id="141"/>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Tiny Doodle! </a:t>
            </a:r>
          </a:p>
        </p:txBody>
      </p:sp>
      <p:sp>
        <p:nvSpPr>
          <p:cNvPr name="Shape 142" id="142"/>
          <p:cNvSpPr txBox="1"/>
          <p:nvPr>
            <p:ph type="body" idx="1"/>
          </p:nvPr>
        </p:nvSpPr>
        <p:spPr>
          <a:xfrm>
            <a:off y="1688832" x="0"/>
            <a:ext cy="5182799" cx="3576599"/>
          </a:xfrm>
          <a:prstGeom prst="rect">
            <a:avLst/>
          </a:prstGeom>
        </p:spPr>
        <p:txBody>
          <a:bodyPr bIns="91425" tIns="91425" lIns="91425" anchor="t" anchorCtr="0" rIns="91425">
            <a:spAutoFit/>
          </a:bodyPr>
          <a:lstStyle/>
          <a:p>
            <a:pPr rtl="0" lvl="0">
              <a:buNone/>
            </a:pPr>
            <a:r>
              <a:rPr lang="en"/>
              <a:t>Being able to draw really small is a great way to show your control. Today you are drawing tiny! Things to draw:</a:t>
            </a:r>
          </a:p>
          <a:p>
            <a:pPr rtl="0" lvl="0">
              <a:buNone/>
            </a:pPr>
            <a:r>
              <a:rPr lang="en" sz="2400" b="1">
                <a:latin typeface="Comic Sans MS"/>
                <a:ea typeface="Comic Sans MS"/>
                <a:cs typeface="Comic Sans MS"/>
                <a:sym typeface="Comic Sans MS"/>
              </a:rPr>
              <a:t>Cats         Monster</a:t>
            </a:r>
          </a:p>
          <a:p>
            <a:pPr rtl="0" lvl="0">
              <a:buNone/>
            </a:pPr>
            <a:r>
              <a:rPr lang="en" sz="2400" b="1">
                <a:latin typeface="Comic Sans MS"/>
                <a:ea typeface="Comic Sans MS"/>
                <a:cs typeface="Comic Sans MS"/>
                <a:sym typeface="Comic Sans MS"/>
              </a:rPr>
              <a:t>Bees         Trees</a:t>
            </a:r>
          </a:p>
          <a:p>
            <a:pPr rtl="0" lvl="0">
              <a:buNone/>
            </a:pPr>
            <a:r>
              <a:rPr lang="en" sz="2400" b="1">
                <a:latin typeface="Comic Sans MS"/>
                <a:ea typeface="Comic Sans MS"/>
                <a:cs typeface="Comic Sans MS"/>
                <a:sym typeface="Comic Sans MS"/>
              </a:rPr>
              <a:t>Cookies      Robots</a:t>
            </a:r>
          </a:p>
          <a:p>
            <a:pPr rtl="0" lvl="0">
              <a:buNone/>
            </a:pPr>
            <a:r>
              <a:rPr lang="en" sz="2400" b="1">
                <a:latin typeface="Comic Sans MS"/>
                <a:ea typeface="Comic Sans MS"/>
                <a:cs typeface="Comic Sans MS"/>
                <a:sym typeface="Comic Sans MS"/>
              </a:rPr>
              <a:t>Flowers      Birds</a:t>
            </a:r>
          </a:p>
          <a:p>
            <a:r>
              <a:t/>
            </a:r>
          </a:p>
        </p:txBody>
      </p:sp>
      <p:sp>
        <p:nvSpPr>
          <p:cNvPr name="Shape 143" id="143"/>
          <p:cNvSpPr/>
          <p:nvPr/>
        </p:nvSpPr>
        <p:spPr>
          <a:xfrm>
            <a:off y="2098203" x="3524357"/>
            <a:ext cy="4393679" cx="3072924"/>
          </a:xfrm>
          <a:prstGeom prst="rect">
            <a:avLst/>
          </a:prstGeom>
          <a:blipFill>
            <a:blip r:embed="rId3"/>
            <a:stretch>
              <a:fillRect/>
            </a:stretch>
          </a:blipFill>
          <a:ln>
            <a:noFill/>
          </a:ln>
        </p:spPr>
      </p:sp>
      <p:sp>
        <p:nvSpPr>
          <p:cNvPr name="Shape 144" id="144"/>
          <p:cNvSpPr/>
          <p:nvPr/>
        </p:nvSpPr>
        <p:spPr>
          <a:xfrm>
            <a:off y="2173327" x="6354007"/>
            <a:ext cy="4318556" cx="3565517"/>
          </a:xfrm>
          <a:prstGeom prst="rect">
            <a:avLst/>
          </a:prstGeom>
          <a:blipFill>
            <a:blip r:embed="rId4"/>
            <a:stretch>
              <a:fillRect/>
            </a:stretch>
          </a:blipFill>
          <a:ln>
            <a:noFill/>
          </a:ln>
        </p:spPr>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48" id="148"/>
        <p:cNvGrpSpPr/>
        <p:nvPr/>
      </p:nvGrpSpPr>
      <p:grpSpPr>
        <a:xfrm>
          <a:off y="0" x="0"/>
          <a:ext cy="0" cx="0"/>
          <a:chOff y="0" x="0"/>
          <a:chExt cy="0" cx="0"/>
        </a:xfrm>
      </p:grpSpPr>
      <p:sp>
        <p:nvSpPr>
          <p:cNvPr name="Shape 149" id="149"/>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Doodle Names </a:t>
            </a:r>
          </a:p>
        </p:txBody>
      </p:sp>
      <p:sp>
        <p:nvSpPr>
          <p:cNvPr name="Shape 150" id="150"/>
          <p:cNvSpPr txBox="1"/>
          <p:nvPr>
            <p:ph type="body" idx="1"/>
          </p:nvPr>
        </p:nvSpPr>
        <p:spPr>
          <a:xfrm>
            <a:off y="1739907" x="457200"/>
            <a:ext cy="4620299" cx="8229600"/>
          </a:xfrm>
          <a:prstGeom prst="rect">
            <a:avLst/>
          </a:prstGeom>
        </p:spPr>
        <p:txBody>
          <a:bodyPr bIns="91425" tIns="91425" lIns="91425" anchor="t" anchorCtr="0" rIns="91425">
            <a:spAutoFit/>
          </a:bodyPr>
          <a:lstStyle/>
          <a:p>
            <a:pPr>
              <a:buNone/>
            </a:pPr>
            <a:r>
              <a:rPr lang="en"/>
              <a:t>Write your name in block letters, have your neighbor help if you need. Fill in the spaces around the letters with whatever you would like. </a:t>
            </a:r>
          </a:p>
        </p:txBody>
      </p:sp>
      <p:sp>
        <p:nvSpPr>
          <p:cNvPr name="Shape 151" id="151"/>
          <p:cNvSpPr/>
          <p:nvPr/>
        </p:nvSpPr>
        <p:spPr>
          <a:xfrm>
            <a:off y="3262600" x="235087"/>
            <a:ext cy="3219450" cx="3898666"/>
          </a:xfrm>
          <a:prstGeom prst="rect">
            <a:avLst/>
          </a:prstGeom>
          <a:blipFill>
            <a:blip r:embed="rId3"/>
            <a:stretch>
              <a:fillRect/>
            </a:stretch>
          </a:blipFill>
          <a:ln>
            <a:noFill/>
          </a:ln>
        </p:spPr>
      </p:sp>
      <p:sp>
        <p:nvSpPr>
          <p:cNvPr name="Shape 152" id="152"/>
          <p:cNvSpPr/>
          <p:nvPr/>
        </p:nvSpPr>
        <p:spPr>
          <a:xfrm>
            <a:off y="3276887" x="4389700"/>
            <a:ext cy="3190875" cx="4495021"/>
          </a:xfrm>
          <a:prstGeom prst="rect">
            <a:avLst/>
          </a:prstGeom>
          <a:blipFill>
            <a:blip r:embed="rId4"/>
            <a:stretch>
              <a:fillRect/>
            </a:stretch>
          </a:blipFill>
          <a:ln>
            <a:noFill/>
          </a:ln>
        </p:spPr>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56" id="156"/>
        <p:cNvGrpSpPr/>
        <p:nvPr/>
      </p:nvGrpSpPr>
      <p:grpSpPr>
        <a:xfrm>
          <a:off y="0" x="0"/>
          <a:ext cy="0" cx="0"/>
          <a:chOff y="0" x="0"/>
          <a:chExt cy="0" cx="0"/>
        </a:xfrm>
      </p:grpSpPr>
      <p:sp>
        <p:nvSpPr>
          <p:cNvPr name="Shape 157" id="157"/>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Workadoodle! </a:t>
            </a:r>
          </a:p>
        </p:txBody>
      </p:sp>
      <p:sp>
        <p:nvSpPr>
          <p:cNvPr name="Shape 158" id="158"/>
          <p:cNvSpPr txBox="1"/>
          <p:nvPr>
            <p:ph type="body" idx="1"/>
          </p:nvPr>
        </p:nvSpPr>
        <p:spPr>
          <a:xfrm>
            <a:off y="1870707" x="457200"/>
            <a:ext cy="4620299" cx="8229600"/>
          </a:xfrm>
          <a:prstGeom prst="rect">
            <a:avLst/>
          </a:prstGeom>
        </p:spPr>
        <p:txBody>
          <a:bodyPr bIns="91425" tIns="91425" lIns="91425" anchor="t" anchorCtr="0" rIns="91425">
            <a:spAutoFit/>
          </a:bodyPr>
          <a:lstStyle/>
          <a:p>
            <a:pPr>
              <a:buNone/>
            </a:pPr>
            <a:r>
              <a:rPr lang="en"/>
              <a:t>GET TO WORK RIGHT AWAY ON YOUR PINWHEELS! If you are done, you may help with the banner or make more pinwheels! The more we have, the better! </a:t>
            </a:r>
          </a:p>
        </p:txBody>
      </p:sp>
      <p:sp>
        <p:nvSpPr>
          <p:cNvPr name="Shape 159" id="159"/>
          <p:cNvSpPr/>
          <p:nvPr/>
        </p:nvSpPr>
        <p:spPr>
          <a:xfrm>
            <a:off y="3855096" x="6113824"/>
            <a:ext cy="3030175" cx="3030175"/>
          </a:xfrm>
          <a:prstGeom prst="rect">
            <a:avLst/>
          </a:prstGeom>
          <a:blipFill>
            <a:blip r:embed="rId3"/>
            <a:stretch>
              <a:fillRect/>
            </a:stretch>
          </a:blipFill>
          <a:ln>
            <a:noFill/>
          </a:ln>
        </p:spPr>
      </p:sp>
      <p:sp>
        <p:nvSpPr>
          <p:cNvPr name="Shape 160" id="160"/>
          <p:cNvSpPr/>
          <p:nvPr/>
        </p:nvSpPr>
        <p:spPr>
          <a:xfrm>
            <a:off y="4009542" x="3211358"/>
            <a:ext cy="2721282" cx="2721282"/>
          </a:xfrm>
          <a:prstGeom prst="rect">
            <a:avLst/>
          </a:prstGeom>
          <a:blipFill>
            <a:blip r:embed="rId4"/>
            <a:stretch>
              <a:fillRect/>
            </a:stretch>
          </a:blipFill>
          <a:ln>
            <a:noFill/>
          </a:ln>
        </p:spPr>
      </p:sp>
      <p:sp>
        <p:nvSpPr>
          <p:cNvPr name="Shape 161" id="161"/>
          <p:cNvSpPr/>
          <p:nvPr/>
        </p:nvSpPr>
        <p:spPr>
          <a:xfrm>
            <a:off y="3855092" x="0"/>
            <a:ext cy="3030181" cx="3030181"/>
          </a:xfrm>
          <a:prstGeom prst="rect">
            <a:avLst/>
          </a:prstGeom>
          <a:blipFill>
            <a:blip r:embed="rId5"/>
            <a:stretch>
              <a:fillRect/>
            </a:stretch>
          </a:blipFill>
          <a:ln>
            <a:noFill/>
          </a:ln>
        </p:spPr>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65" id="165"/>
        <p:cNvGrpSpPr/>
        <p:nvPr/>
      </p:nvGrpSpPr>
      <p:grpSpPr>
        <a:xfrm>
          <a:off y="0" x="0"/>
          <a:ext cy="0" cx="0"/>
          <a:chOff y="0" x="0"/>
          <a:chExt cy="0" cx="0"/>
        </a:xfrm>
      </p:grpSpPr>
      <p:sp>
        <p:nvSpPr>
          <p:cNvPr name="Shape 166" id="166"/>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QUICK DRAW! </a:t>
            </a:r>
          </a:p>
        </p:txBody>
      </p:sp>
      <p:sp>
        <p:nvSpPr>
          <p:cNvPr name="Shape 167" id="167"/>
          <p:cNvSpPr txBox="1"/>
          <p:nvPr>
            <p:ph type="body" idx="1"/>
          </p:nvPr>
        </p:nvSpPr>
        <p:spPr>
          <a:xfrm>
            <a:off y="1839431" x="5037206"/>
            <a:ext cy="5003999" cx="3853500"/>
          </a:xfrm>
          <a:prstGeom prst="rect">
            <a:avLst/>
          </a:prstGeom>
        </p:spPr>
        <p:txBody>
          <a:bodyPr bIns="91425" tIns="91425" lIns="91425" anchor="t" anchorCtr="0" rIns="91425">
            <a:spAutoFit/>
          </a:bodyPr>
          <a:lstStyle/>
          <a:p>
            <a:pPr rtl="0" lvl="0">
              <a:buNone/>
            </a:pPr>
            <a:r>
              <a:rPr lang="en"/>
              <a:t>
</a:t>
            </a:r>
          </a:p>
          <a:p>
            <a:pPr algn="ctr">
              <a:buNone/>
            </a:pPr>
            <a:r>
              <a:rPr lang="en"/>
              <a:t>As quick as you can try to replicate (redraw) this famous artwork called "</a:t>
            </a:r>
            <a:r>
              <a:rPr lang="en" b="1">
                <a:solidFill>
                  <a:srgbClr val="CC0000"/>
                </a:solidFill>
              </a:rPr>
              <a:t>The Scream</a:t>
            </a:r>
            <a:r>
              <a:rPr lang="en"/>
              <a:t>" by Edvard Munch from 1893. </a:t>
            </a:r>
          </a:p>
        </p:txBody>
      </p:sp>
      <p:sp>
        <p:nvSpPr>
          <p:cNvPr name="Shape 168" id="168"/>
          <p:cNvSpPr/>
          <p:nvPr/>
        </p:nvSpPr>
        <p:spPr>
          <a:xfrm>
            <a:off y="1777819" x="0"/>
            <a:ext cy="5127223" cx="4708910"/>
          </a:xfrm>
          <a:prstGeom prst="rect">
            <a:avLst/>
          </a:prstGeom>
          <a:blipFill>
            <a:blip r:embed="rId3"/>
            <a:stretch>
              <a:fillRect/>
            </a:stretch>
          </a:blipFill>
          <a:ln>
            <a:noFill/>
          </a:ln>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3" id="33"/>
        <p:cNvGrpSpPr/>
        <p:nvPr/>
      </p:nvGrpSpPr>
      <p:grpSpPr>
        <a:xfrm>
          <a:off y="0" x="0"/>
          <a:ext cy="0" cx="0"/>
          <a:chOff y="0" x="0"/>
          <a:chExt cy="0" cx="0"/>
        </a:xfrm>
      </p:grpSpPr>
      <p:sp>
        <p:nvSpPr>
          <p:cNvPr name="Shape 34" id="34"/>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Doodle Idea Bank:</a:t>
            </a:r>
          </a:p>
        </p:txBody>
      </p:sp>
      <p:sp>
        <p:nvSpPr>
          <p:cNvPr name="Shape 35" id="35"/>
          <p:cNvSpPr txBox="1"/>
          <p:nvPr>
            <p:ph type="body" idx="1"/>
          </p:nvPr>
        </p:nvSpPr>
        <p:spPr>
          <a:xfrm>
            <a:off y="1947332" x="457200"/>
            <a:ext cy="4620299" cx="8229600"/>
          </a:xfrm>
          <a:prstGeom prst="rect">
            <a:avLst/>
          </a:prstGeom>
        </p:spPr>
        <p:txBody>
          <a:bodyPr bIns="91425" tIns="91425" lIns="91425" anchor="t" anchorCtr="0" rIns="91425">
            <a:spAutoFit/>
          </a:bodyPr>
          <a:lstStyle/>
          <a:p>
            <a:pPr rtl="0" lvl="0">
              <a:buNone/>
            </a:pPr>
            <a:r>
              <a:rPr lang="en"/>
              <a:t>Dream Bedroom</a:t>
            </a:r>
          </a:p>
          <a:p>
            <a:pPr rtl="0" lvl="0">
              <a:buNone/>
            </a:pPr>
            <a:r>
              <a:rPr lang="en"/>
              <a:t>Design in Name </a:t>
            </a:r>
          </a:p>
          <a:p>
            <a:pPr rtl="0" lvl="0">
              <a:buNone/>
            </a:pPr>
            <a:r>
              <a:rPr lang="en"/>
              <a:t>Dream Car</a:t>
            </a:r>
          </a:p>
          <a:p>
            <a:r>
              <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72" id="172"/>
        <p:cNvGrpSpPr/>
        <p:nvPr/>
      </p:nvGrpSpPr>
      <p:grpSpPr>
        <a:xfrm>
          <a:off y="0" x="0"/>
          <a:ext cy="0" cx="0"/>
          <a:chOff y="0" x="0"/>
          <a:chExt cy="0" cx="0"/>
        </a:xfrm>
      </p:grpSpPr>
      <p:sp>
        <p:nvSpPr>
          <p:cNvPr name="Shape 173" id="173"/>
          <p:cNvSpPr txBox="1"/>
          <p:nvPr>
            <p:ph type="title"/>
          </p:nvPr>
        </p:nvSpPr>
        <p:spPr>
          <a:xfrm>
            <a:off y="54262" x="457200"/>
            <a:ext cy="1522199" cx="8229600"/>
          </a:xfrm>
          <a:prstGeom prst="rect">
            <a:avLst/>
          </a:prstGeom>
        </p:spPr>
        <p:txBody>
          <a:bodyPr bIns="91425" tIns="91425" lIns="91425" anchor="b" anchorCtr="0" rIns="91425">
            <a:spAutoFit/>
          </a:bodyPr>
          <a:lstStyle/>
          <a:p>
            <a:pPr rtl="0" lvl="0">
              <a:buNone/>
            </a:pPr>
            <a:r>
              <a:rPr lang="en"/>
              <a:t>QUICK DRAW! </a:t>
            </a:r>
          </a:p>
        </p:txBody>
      </p:sp>
      <p:sp>
        <p:nvSpPr>
          <p:cNvPr name="Shape 174" id="174"/>
          <p:cNvSpPr txBox="1"/>
          <p:nvPr>
            <p:ph type="body" idx="1"/>
          </p:nvPr>
        </p:nvSpPr>
        <p:spPr>
          <a:xfrm>
            <a:off y="1839431" x="5037206"/>
            <a:ext cy="5003999" cx="3853500"/>
          </a:xfrm>
          <a:prstGeom prst="rect">
            <a:avLst/>
          </a:prstGeom>
        </p:spPr>
        <p:txBody>
          <a:bodyPr bIns="91425" tIns="91425" lIns="91425" anchor="t" anchorCtr="0" rIns="91425">
            <a:spAutoFit/>
          </a:bodyPr>
          <a:lstStyle/>
          <a:p>
            <a:pPr rtl="0" lvl="0">
              <a:buNone/>
            </a:pPr>
            <a:r>
              <a:rPr lang="en"/>
              <a:t>
</a:t>
            </a:r>
          </a:p>
          <a:p>
            <a:pPr algn="ctr" rtl="0" lvl="0">
              <a:buNone/>
            </a:pPr>
            <a:r>
              <a:rPr lang="en"/>
              <a:t>As quick as you can try to replicate (redraw) this famous artwork called "</a:t>
            </a:r>
            <a:r>
              <a:rPr lang="en" b="1">
                <a:solidFill>
                  <a:srgbClr val="CC0000"/>
                </a:solidFill>
              </a:rPr>
              <a:t>The Mona Lisa</a:t>
            </a:r>
            <a:r>
              <a:rPr lang="en"/>
              <a:t>" by Leonardo DaVinci from 1503. </a:t>
            </a:r>
          </a:p>
        </p:txBody>
      </p:sp>
      <p:sp>
        <p:nvSpPr>
          <p:cNvPr name="Shape 175" id="175"/>
          <p:cNvSpPr/>
          <p:nvPr/>
        </p:nvSpPr>
        <p:spPr>
          <a:xfrm>
            <a:off y="1704526" x="259250"/>
            <a:ext cy="5556341" cx="4189616"/>
          </a:xfrm>
          <a:prstGeom prst="rect">
            <a:avLst/>
          </a:prstGeom>
          <a:blipFill>
            <a:blip r:embed="rId3"/>
            <a:stretch>
              <a:fillRect/>
            </a:stretch>
          </a:blipFill>
          <a:ln>
            <a:noFill/>
          </a:ln>
        </p:spPr>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79" id="179"/>
        <p:cNvGrpSpPr/>
        <p:nvPr/>
      </p:nvGrpSpPr>
      <p:grpSpPr>
        <a:xfrm>
          <a:off y="0" x="0"/>
          <a:ext cy="0" cx="0"/>
          <a:chOff y="0" x="0"/>
          <a:chExt cy="0" cx="0"/>
        </a:xfrm>
      </p:grpSpPr>
      <p:sp>
        <p:nvSpPr>
          <p:cNvPr name="Shape 180" id="180"/>
          <p:cNvSpPr txBox="1"/>
          <p:nvPr>
            <p:ph type="title"/>
          </p:nvPr>
        </p:nvSpPr>
        <p:spPr>
          <a:xfrm>
            <a:off y="54262" x="457200"/>
            <a:ext cy="1522199" cx="8229600"/>
          </a:xfrm>
          <a:prstGeom prst="rect">
            <a:avLst/>
          </a:prstGeom>
        </p:spPr>
        <p:txBody>
          <a:bodyPr bIns="91425" tIns="91425" lIns="91425" anchor="b" anchorCtr="0" rIns="91425">
            <a:spAutoFit/>
          </a:bodyPr>
          <a:lstStyle/>
          <a:p>
            <a:pPr rtl="0" lvl="0">
              <a:buNone/>
            </a:pPr>
            <a:r>
              <a:rPr lang="en"/>
              <a:t>QUICK DRAW! </a:t>
            </a:r>
          </a:p>
        </p:txBody>
      </p:sp>
      <p:sp>
        <p:nvSpPr>
          <p:cNvPr name="Shape 181" id="181"/>
          <p:cNvSpPr txBox="1"/>
          <p:nvPr>
            <p:ph type="body" idx="1"/>
          </p:nvPr>
        </p:nvSpPr>
        <p:spPr>
          <a:xfrm>
            <a:off y="1576462" x="5037206"/>
            <a:ext cy="5003999" cx="3853500"/>
          </a:xfrm>
          <a:prstGeom prst="rect">
            <a:avLst/>
          </a:prstGeom>
        </p:spPr>
        <p:txBody>
          <a:bodyPr bIns="91425" tIns="91425" lIns="91425" anchor="t" anchorCtr="0" rIns="91425">
            <a:spAutoFit/>
          </a:bodyPr>
          <a:lstStyle/>
          <a:p>
            <a:pPr rtl="0" lvl="0">
              <a:buNone/>
            </a:pPr>
            <a:r>
              <a:rPr lang="en"/>
              <a:t>
</a:t>
            </a:r>
          </a:p>
          <a:p>
            <a:pPr algn="ctr" rtl="0" lvl="0">
              <a:buNone/>
            </a:pPr>
            <a:r>
              <a:rPr lang="en"/>
              <a:t>As quick as you can try to replicate (redraw) this famous artwork called "</a:t>
            </a:r>
            <a:r>
              <a:rPr lang="en" b="1">
                <a:solidFill>
                  <a:srgbClr val="CC0000"/>
                </a:solidFill>
              </a:rPr>
              <a:t>Composition A</a:t>
            </a:r>
            <a:r>
              <a:rPr lang="en"/>
              <a:t>" by Peit Mondrian from 1923. </a:t>
            </a:r>
          </a:p>
        </p:txBody>
      </p:sp>
      <p:sp>
        <p:nvSpPr>
          <p:cNvPr name="Shape 182" id="182"/>
          <p:cNvSpPr/>
          <p:nvPr/>
        </p:nvSpPr>
        <p:spPr>
          <a:xfrm>
            <a:off y="2153068" x="215013"/>
            <a:ext cy="4376724" cx="4480393"/>
          </a:xfrm>
          <a:prstGeom prst="rect">
            <a:avLst/>
          </a:prstGeom>
          <a:blipFill>
            <a:blip r:embed="rId3"/>
            <a:stretch>
              <a:fillRect/>
            </a:stretch>
          </a:blipFill>
          <a:ln>
            <a:noFill/>
          </a:ln>
        </p:spPr>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86" id="186"/>
        <p:cNvGrpSpPr/>
        <p:nvPr/>
      </p:nvGrpSpPr>
      <p:grpSpPr>
        <a:xfrm>
          <a:off y="0" x="0"/>
          <a:ext cy="0" cx="0"/>
          <a:chOff y="0" x="0"/>
          <a:chExt cy="0" cx="0"/>
        </a:xfrm>
      </p:grpSpPr>
      <p:sp>
        <p:nvSpPr>
          <p:cNvPr name="Shape 187" id="187"/>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Stampadoodle</a:t>
            </a:r>
          </a:p>
        </p:txBody>
      </p:sp>
      <p:sp>
        <p:nvSpPr>
          <p:cNvPr name="Shape 188" id="188"/>
          <p:cNvSpPr txBox="1"/>
          <p:nvPr>
            <p:ph type="body" idx="1"/>
          </p:nvPr>
        </p:nvSpPr>
        <p:spPr>
          <a:xfrm>
            <a:off y="1947332" x="457200"/>
            <a:ext cy="4620299" cx="8229600"/>
          </a:xfrm>
          <a:prstGeom prst="rect">
            <a:avLst/>
          </a:prstGeom>
        </p:spPr>
        <p:txBody>
          <a:bodyPr bIns="91425" tIns="91425" lIns="91425" anchor="t" anchorCtr="0" rIns="91425">
            <a:spAutoFit/>
          </a:bodyPr>
          <a:lstStyle/>
          <a:p>
            <a:pPr>
              <a:buNone/>
            </a:pPr>
            <a:r>
              <a:rPr lang="en"/>
              <a:t>Today you are designing a new stamp for the U.S. Postal Service. Your stamp will be available all over the USA! </a:t>
            </a:r>
          </a:p>
        </p:txBody>
      </p:sp>
      <p:sp>
        <p:nvSpPr>
          <p:cNvPr name="Shape 189" id="189"/>
          <p:cNvSpPr/>
          <p:nvPr/>
        </p:nvSpPr>
        <p:spPr>
          <a:xfrm>
            <a:off y="3470717" x="-347700"/>
            <a:ext cy="3565781" cx="3156047"/>
          </a:xfrm>
          <a:prstGeom prst="rect">
            <a:avLst/>
          </a:prstGeom>
          <a:blipFill>
            <a:blip r:embed="rId3"/>
            <a:stretch>
              <a:fillRect/>
            </a:stretch>
          </a:blipFill>
          <a:ln>
            <a:noFill/>
          </a:ln>
        </p:spPr>
      </p:sp>
      <p:sp>
        <p:nvSpPr>
          <p:cNvPr name="Shape 190" id="190"/>
          <p:cNvSpPr/>
          <p:nvPr/>
        </p:nvSpPr>
        <p:spPr>
          <a:xfrm>
            <a:off y="3470717" x="2724397"/>
            <a:ext cy="2016755" cx="3160122"/>
          </a:xfrm>
          <a:prstGeom prst="rect">
            <a:avLst/>
          </a:prstGeom>
          <a:blipFill>
            <a:blip r:embed="rId4"/>
            <a:stretch>
              <a:fillRect/>
            </a:stretch>
          </a:blipFill>
          <a:ln>
            <a:noFill/>
          </a:ln>
        </p:spPr>
      </p:sp>
      <p:sp>
        <p:nvSpPr>
          <p:cNvPr name="Shape 191" id="191"/>
          <p:cNvSpPr/>
          <p:nvPr/>
        </p:nvSpPr>
        <p:spPr>
          <a:xfrm>
            <a:off y="3301252" x="6449141"/>
            <a:ext cy="3556747" cx="2758840"/>
          </a:xfrm>
          <a:prstGeom prst="rect">
            <a:avLst/>
          </a:prstGeom>
          <a:blipFill>
            <a:blip r:embed="rId5"/>
            <a:stretch>
              <a:fillRect/>
            </a:stretch>
          </a:blipFill>
          <a:ln>
            <a:noFill/>
          </a:ln>
        </p:spPr>
      </p:sp>
      <p:sp>
        <p:nvSpPr>
          <p:cNvPr name="Shape 192" id="192"/>
          <p:cNvSpPr/>
          <p:nvPr/>
        </p:nvSpPr>
        <p:spPr>
          <a:xfrm>
            <a:off y="5045057" x="3778579"/>
            <a:ext cy="1812942" cx="2850157"/>
          </a:xfrm>
          <a:prstGeom prst="rect">
            <a:avLst/>
          </a:prstGeom>
          <a:blipFill>
            <a:blip r:embed="rId6"/>
            <a:stretch>
              <a:fillRect/>
            </a:stretch>
          </a:blipFill>
          <a:ln>
            <a:noFill/>
          </a:ln>
        </p:spPr>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96" id="196"/>
        <p:cNvGrpSpPr/>
        <p:nvPr/>
      </p:nvGrpSpPr>
      <p:grpSpPr>
        <a:xfrm>
          <a:off y="0" x="0"/>
          <a:ext cy="0" cx="0"/>
          <a:chOff y="0" x="0"/>
          <a:chExt cy="0" cx="0"/>
        </a:xfrm>
      </p:grpSpPr>
      <p:sp>
        <p:nvSpPr>
          <p:cNvPr name="Shape 197" id="197"/>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Haiku-doodle              </a:t>
            </a:r>
          </a:p>
        </p:txBody>
      </p:sp>
      <p:sp>
        <p:nvSpPr>
          <p:cNvPr name="Shape 198" id="198"/>
          <p:cNvSpPr txBox="1"/>
          <p:nvPr>
            <p:ph type="body" idx="1"/>
          </p:nvPr>
        </p:nvSpPr>
        <p:spPr>
          <a:xfrm>
            <a:off y="1947332" x="457200"/>
            <a:ext cy="4620299" cx="8229600"/>
          </a:xfrm>
          <a:prstGeom prst="rect">
            <a:avLst/>
          </a:prstGeom>
        </p:spPr>
        <p:txBody>
          <a:bodyPr bIns="91425" tIns="91425" lIns="91425" anchor="t" anchorCtr="0" rIns="91425">
            <a:spAutoFit/>
          </a:bodyPr>
          <a:lstStyle/>
          <a:p>
            <a:pPr algn="ctr" rtl="0" lvl="0">
              <a:lnSpc>
                <a:spcPct val="115000"/>
              </a:lnSpc>
              <a:spcBef>
                <a:spcPts val="0"/>
              </a:spcBef>
              <a:buNone/>
            </a:pPr>
            <a:r>
              <a:rPr lang="en" sz="2400">
                <a:solidFill>
                  <a:srgbClr val="000000"/>
                </a:solidFill>
                <a:latin typeface="Georgia"/>
                <a:ea typeface="Georgia"/>
                <a:cs typeface="Georgia"/>
                <a:sym typeface="Georgia"/>
              </a:rPr>
              <a:t>  Today's prompt is to write a peace haiku. 5-7-5 pattern.</a:t>
            </a:r>
          </a:p>
          <a:p>
            <a:pPr algn="ctr" rtl="0" lvl="0">
              <a:lnSpc>
                <a:spcPct val="115000"/>
              </a:lnSpc>
              <a:spcBef>
                <a:spcPts val="0"/>
              </a:spcBef>
              <a:buNone/>
            </a:pPr>
            <a:r>
              <a:rPr lang="en" sz="2400">
                <a:solidFill>
                  <a:srgbClr val="000000"/>
                </a:solidFill>
                <a:latin typeface="Georgia"/>
                <a:ea typeface="Georgia"/>
                <a:cs typeface="Georgia"/>
                <a:sym typeface="Georgia"/>
              </a:rPr>
              <a:t>5 syllables</a:t>
            </a:r>
          </a:p>
          <a:p>
            <a:pPr algn="ctr" rtl="0" lvl="0">
              <a:lnSpc>
                <a:spcPct val="115000"/>
              </a:lnSpc>
              <a:spcBef>
                <a:spcPts val="0"/>
              </a:spcBef>
              <a:buNone/>
            </a:pPr>
            <a:r>
              <a:rPr lang="en" sz="2400">
                <a:solidFill>
                  <a:srgbClr val="000000"/>
                </a:solidFill>
                <a:latin typeface="Georgia"/>
                <a:ea typeface="Georgia"/>
                <a:cs typeface="Georgia"/>
                <a:sym typeface="Georgia"/>
              </a:rPr>
              <a:t>7 syllables</a:t>
            </a:r>
          </a:p>
          <a:p>
            <a:pPr algn="ctr" rtl="0" lvl="0">
              <a:lnSpc>
                <a:spcPct val="115000"/>
              </a:lnSpc>
              <a:spcBef>
                <a:spcPts val="0"/>
              </a:spcBef>
              <a:buNone/>
            </a:pPr>
            <a:r>
              <a:rPr lang="en" sz="2400">
                <a:solidFill>
                  <a:srgbClr val="000000"/>
                </a:solidFill>
                <a:latin typeface="Georgia"/>
                <a:ea typeface="Georgia"/>
                <a:cs typeface="Georgia"/>
                <a:sym typeface="Georgia"/>
              </a:rPr>
              <a:t>5 syllables</a:t>
            </a:r>
          </a:p>
          <a:p>
            <a:pPr algn="ctr" rtl="0" lvl="0">
              <a:lnSpc>
                <a:spcPct val="115000"/>
              </a:lnSpc>
              <a:spcBef>
                <a:spcPts val="0"/>
              </a:spcBef>
              <a:buNone/>
            </a:pPr>
            <a:r>
              <a:rPr lang="en" sz="2400">
                <a:solidFill>
                  <a:srgbClr val="000000"/>
                </a:solidFill>
                <a:latin typeface="Georgia"/>
                <a:ea typeface="Georgia"/>
                <a:cs typeface="Georgia"/>
                <a:sym typeface="Georgia"/>
              </a:rPr>
              <a:t>                                 Then design a picture to go along with it. </a:t>
            </a:r>
          </a:p>
          <a:p>
            <a:pPr algn="ctr" rtl="0" lvl="0">
              <a:lnSpc>
                <a:spcPct val="115000"/>
              </a:lnSpc>
              <a:spcBef>
                <a:spcPts val="0"/>
              </a:spcBef>
              <a:buNone/>
            </a:pPr>
            <a:r>
              <a:rPr lang="en" i="1" sz="1800" b="1">
                <a:solidFill>
                  <a:srgbClr val="000000"/>
                </a:solidFill>
                <a:latin typeface="Georgia"/>
                <a:ea typeface="Georgia"/>
                <a:cs typeface="Georgia"/>
                <a:sym typeface="Georgia"/>
              </a:rPr>
              <a:t>             </a:t>
            </a:r>
          </a:p>
          <a:p>
            <a:r>
              <a:t/>
            </a:r>
          </a:p>
          <a:p>
            <a:pPr algn="ctr" rtl="0" lvl="0">
              <a:lnSpc>
                <a:spcPct val="115000"/>
              </a:lnSpc>
              <a:spcBef>
                <a:spcPts val="0"/>
              </a:spcBef>
              <a:buNone/>
            </a:pPr>
            <a:r>
              <a:rPr lang="en" i="1" sz="1800" b="1">
                <a:solidFill>
                  <a:srgbClr val="000000"/>
                </a:solidFill>
                <a:latin typeface="Georgia"/>
                <a:ea typeface="Georgia"/>
                <a:cs typeface="Georgia"/>
                <a:sym typeface="Georgia"/>
              </a:rPr>
              <a:t>      Be nice to others</a:t>
            </a:r>
          </a:p>
          <a:p>
            <a:pPr algn="ctr" rtl="0" lvl="0">
              <a:lnSpc>
                <a:spcPct val="115000"/>
              </a:lnSpc>
              <a:spcBef>
                <a:spcPts val="0"/>
              </a:spcBef>
              <a:buNone/>
            </a:pPr>
            <a:r>
              <a:rPr lang="en" i="1" sz="1800" b="1">
                <a:solidFill>
                  <a:srgbClr val="000000"/>
                </a:solidFill>
                <a:latin typeface="Georgia"/>
                <a:ea typeface="Georgia"/>
                <a:cs typeface="Georgia"/>
                <a:sym typeface="Georgia"/>
              </a:rPr>
              <a:t>              Thats what my momma told me</a:t>
            </a:r>
          </a:p>
          <a:p>
            <a:pPr algn="ctr" rtl="0" lvl="0">
              <a:lnSpc>
                <a:spcPct val="115000"/>
              </a:lnSpc>
              <a:spcBef>
                <a:spcPts val="0"/>
              </a:spcBef>
              <a:buNone/>
            </a:pPr>
            <a:r>
              <a:rPr lang="en" i="1" sz="1800" b="1">
                <a:solidFill>
                  <a:srgbClr val="000000"/>
                </a:solidFill>
                <a:latin typeface="Georgia"/>
                <a:ea typeface="Georgia"/>
                <a:cs typeface="Georgia"/>
                <a:sym typeface="Georgia"/>
              </a:rPr>
              <a:t>      Or it will come back</a:t>
            </a:r>
          </a:p>
          <a:p>
            <a:r>
              <a:t/>
            </a:r>
          </a:p>
        </p:txBody>
      </p:sp>
      <p:sp>
        <p:nvSpPr>
          <p:cNvPr name="Shape 199" id="199"/>
          <p:cNvSpPr/>
          <p:nvPr/>
        </p:nvSpPr>
        <p:spPr>
          <a:xfrm>
            <a:off y="2849576" x="-59450"/>
            <a:ext cy="4008423" cx="3081700"/>
          </a:xfrm>
          <a:prstGeom prst="rect">
            <a:avLst/>
          </a:prstGeom>
          <a:blipFill>
            <a:blip r:embed="rId3"/>
            <a:stretch>
              <a:fillRect/>
            </a:stretch>
          </a:blipFill>
          <a:ln>
            <a:noFill/>
          </a:ln>
        </p:spPr>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03" id="203"/>
        <p:cNvGrpSpPr/>
        <p:nvPr/>
      </p:nvGrpSpPr>
      <p:grpSpPr>
        <a:xfrm>
          <a:off y="0" x="0"/>
          <a:ext cy="0" cx="0"/>
          <a:chOff y="0" x="0"/>
          <a:chExt cy="0" cx="0"/>
        </a:xfrm>
      </p:grpSpPr>
      <p:sp>
        <p:nvSpPr>
          <p:cNvPr name="Shape 204" id="204"/>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Comic-Doodle</a:t>
            </a:r>
          </a:p>
        </p:txBody>
      </p:sp>
      <p:sp>
        <p:nvSpPr>
          <p:cNvPr name="Shape 205" id="205"/>
          <p:cNvSpPr txBox="1"/>
          <p:nvPr>
            <p:ph type="body" idx="1"/>
          </p:nvPr>
        </p:nvSpPr>
        <p:spPr>
          <a:xfrm>
            <a:off y="1947332" x="457200"/>
            <a:ext cy="4620299" cx="8229600"/>
          </a:xfrm>
          <a:prstGeom prst="rect">
            <a:avLst/>
          </a:prstGeom>
        </p:spPr>
        <p:txBody>
          <a:bodyPr bIns="91425" tIns="91425" lIns="91425" anchor="t" anchorCtr="0" rIns="91425">
            <a:spAutoFit/>
          </a:bodyPr>
          <a:lstStyle/>
          <a:p>
            <a:pPr>
              <a:buNone/>
            </a:pPr>
            <a:r>
              <a:rPr lang="en"/>
              <a:t>Take your paper and cut out the set of boxes you want. Build your own comic strip! When you are done find somewhere to hang it on the wall! </a:t>
            </a:r>
          </a:p>
        </p:txBody>
      </p:sp>
      <p:sp>
        <p:nvSpPr>
          <p:cNvPr name="Shape 206" id="206"/>
          <p:cNvSpPr/>
          <p:nvPr/>
        </p:nvSpPr>
        <p:spPr>
          <a:xfrm>
            <a:off y="3986608" x="101937"/>
            <a:ext cy="2871391" cx="9086467"/>
          </a:xfrm>
          <a:prstGeom prst="rect">
            <a:avLst/>
          </a:prstGeom>
          <a:blipFill>
            <a:blip r:embed="rId3"/>
            <a:stretch>
              <a:fillRect/>
            </a:stretch>
          </a:blipFill>
          <a:ln>
            <a:noFill/>
          </a:ln>
        </p:spPr>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10" id="210"/>
        <p:cNvGrpSpPr/>
        <p:nvPr/>
      </p:nvGrpSpPr>
      <p:grpSpPr>
        <a:xfrm>
          <a:off y="0" x="0"/>
          <a:ext cy="0" cx="0"/>
          <a:chOff y="0" x="0"/>
          <a:chExt cy="0" cx="0"/>
        </a:xfrm>
      </p:grpSpPr>
      <p:sp>
        <p:nvSpPr>
          <p:cNvPr name="Shape 211" id="211"/>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Robodoodle</a:t>
            </a:r>
          </a:p>
        </p:txBody>
      </p:sp>
      <p:sp>
        <p:nvSpPr>
          <p:cNvPr name="Shape 212" id="212"/>
          <p:cNvSpPr txBox="1"/>
          <p:nvPr>
            <p:ph type="body" idx="1"/>
          </p:nvPr>
        </p:nvSpPr>
        <p:spPr>
          <a:xfrm>
            <a:off y="1709107" x="457200"/>
            <a:ext cy="4620299" cx="8229600"/>
          </a:xfrm>
          <a:prstGeom prst="rect">
            <a:avLst/>
          </a:prstGeom>
        </p:spPr>
        <p:txBody>
          <a:bodyPr bIns="91425" tIns="91425" lIns="91425" anchor="t" anchorCtr="0" rIns="91425">
            <a:spAutoFit/>
          </a:bodyPr>
          <a:lstStyle/>
          <a:p>
            <a:pPr>
              <a:buNone/>
            </a:pPr>
            <a:r>
              <a:rPr lang="en"/>
              <a:t>Grab your doodle paper and blast off into the future. Draw as many "robodoodles" as you can fit on your page. When you are done put it in your folder! </a:t>
            </a:r>
          </a:p>
        </p:txBody>
      </p:sp>
      <p:sp>
        <p:nvSpPr>
          <p:cNvPr name="Shape 213" id="213"/>
          <p:cNvSpPr/>
          <p:nvPr/>
        </p:nvSpPr>
        <p:spPr>
          <a:xfrm>
            <a:off y="3739433" x="0"/>
            <a:ext cy="3320879" cx="4561908"/>
          </a:xfrm>
          <a:prstGeom prst="rect">
            <a:avLst/>
          </a:prstGeom>
          <a:blipFill>
            <a:blip r:embed="rId3"/>
            <a:stretch>
              <a:fillRect/>
            </a:stretch>
          </a:blipFill>
          <a:ln>
            <a:noFill/>
          </a:ln>
        </p:spPr>
      </p:sp>
      <p:sp>
        <p:nvSpPr>
          <p:cNvPr name="Shape 214" id="214"/>
          <p:cNvSpPr/>
          <p:nvPr/>
        </p:nvSpPr>
        <p:spPr>
          <a:xfrm>
            <a:off y="3306585" x="4629123"/>
            <a:ext cy="3753726" cx="4452184"/>
          </a:xfrm>
          <a:prstGeom prst="rect">
            <a:avLst/>
          </a:prstGeom>
          <a:blipFill>
            <a:blip r:embed="rId4"/>
            <a:stretch>
              <a:fillRect/>
            </a:stretch>
          </a:blipFill>
          <a:ln>
            <a:noFill/>
          </a:ln>
        </p:spPr>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18" id="218"/>
        <p:cNvGrpSpPr/>
        <p:nvPr/>
      </p:nvGrpSpPr>
      <p:grpSpPr>
        <a:xfrm>
          <a:off y="0" x="0"/>
          <a:ext cy="0" cx="0"/>
          <a:chOff y="0" x="0"/>
          <a:chExt cy="0" cx="0"/>
        </a:xfrm>
      </p:grpSpPr>
      <p:sp>
        <p:nvSpPr>
          <p:cNvPr name="Shape 219" id="219"/>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Doodle WAR!</a:t>
            </a:r>
          </a:p>
        </p:txBody>
      </p:sp>
      <p:sp>
        <p:nvSpPr>
          <p:cNvPr name="Shape 220" id="220"/>
          <p:cNvSpPr txBox="1"/>
          <p:nvPr>
            <p:ph type="body" idx="1"/>
          </p:nvPr>
        </p:nvSpPr>
        <p:spPr>
          <a:xfrm>
            <a:off y="1796837" x="457200"/>
            <a:ext cy="4620299" cx="8229600"/>
          </a:xfrm>
          <a:prstGeom prst="rect">
            <a:avLst/>
          </a:prstGeom>
        </p:spPr>
        <p:txBody>
          <a:bodyPr bIns="91425" tIns="91425" lIns="91425" anchor="t" anchorCtr="0" rIns="91425">
            <a:spAutoFit/>
          </a:bodyPr>
          <a:lstStyle/>
          <a:p>
            <a:pPr rtl="0" lvl="0">
              <a:buNone/>
            </a:pPr>
            <a:r>
              <a:rPr lang="en"/>
              <a:t>Grab your paper and a partner. </a:t>
            </a:r>
          </a:p>
          <a:p>
            <a:pPr rtl="0" lvl="0">
              <a:buNone/>
            </a:pPr>
            <a:r>
              <a:rPr lang="en"/>
              <a:t>Draw your character. </a:t>
            </a:r>
          </a:p>
          <a:p>
            <a:pPr>
              <a:buNone/>
            </a:pPr>
            <a:r>
              <a:rPr lang="en"/>
              <a:t>Without destroying their drawing, have a Doodle War! Go back and forth. </a:t>
            </a:r>
          </a:p>
        </p:txBody>
      </p:sp>
      <p:sp>
        <p:nvSpPr>
          <p:cNvPr name="Shape 221" id="221"/>
          <p:cNvSpPr/>
          <p:nvPr/>
        </p:nvSpPr>
        <p:spPr>
          <a:xfrm>
            <a:off y="4008610" x="-9251"/>
            <a:ext cy="3350814" cx="9162502"/>
          </a:xfrm>
          <a:prstGeom prst="rect">
            <a:avLst/>
          </a:prstGeom>
          <a:blipFill>
            <a:blip r:embed="rId3"/>
            <a:stretch>
              <a:fillRect/>
            </a:stretch>
          </a:blipFill>
          <a:ln>
            <a:noFill/>
          </a:ln>
        </p:spPr>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25" id="225"/>
        <p:cNvGrpSpPr/>
        <p:nvPr/>
      </p:nvGrpSpPr>
      <p:grpSpPr>
        <a:xfrm>
          <a:off y="0" x="0"/>
          <a:ext cy="0" cx="0"/>
          <a:chOff y="0" x="0"/>
          <a:chExt cy="0" cx="0"/>
        </a:xfrm>
      </p:grpSpPr>
      <p:sp>
        <p:nvSpPr>
          <p:cNvPr name="Shape 226" id="226"/>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Follow the Leader</a:t>
            </a:r>
          </a:p>
        </p:txBody>
      </p:sp>
      <p:sp>
        <p:nvSpPr>
          <p:cNvPr name="Shape 227" id="227"/>
          <p:cNvSpPr txBox="1"/>
          <p:nvPr>
            <p:ph type="body" idx="1"/>
          </p:nvPr>
        </p:nvSpPr>
        <p:spPr>
          <a:xfrm>
            <a:off y="1947332" x="457200"/>
            <a:ext cy="4620299" cx="8229600"/>
          </a:xfrm>
          <a:prstGeom prst="rect">
            <a:avLst/>
          </a:prstGeom>
        </p:spPr>
        <p:txBody>
          <a:bodyPr bIns="91425" tIns="91425" lIns="91425" anchor="t" anchorCtr="0" rIns="91425">
            <a:spAutoFit/>
          </a:bodyPr>
          <a:lstStyle/>
          <a:p>
            <a:pPr rtl="0" lvl="0">
              <a:buNone/>
            </a:pPr>
            <a:r>
              <a:rPr lang="en" sz="1100" b="1">
                <a:solidFill>
                  <a:srgbClr val="000000"/>
                </a:solidFill>
              </a:rPr>
              <a:t>Instructional Modern Art</a:t>
            </a:r>
          </a:p>
          <a:p>
            <a:pPr rtl="0" lvl="0">
              <a:buNone/>
            </a:pPr>
            <a:r>
              <a:rPr lang="en" sz="1100">
                <a:solidFill>
                  <a:srgbClr val="000000"/>
                </a:solidFill>
              </a:rPr>
              <a:t>Follow the instructions and be amazed at the endless possible art work that can be created.Example Instructions (Feel Free to create your own!)</a:t>
            </a:r>
          </a:p>
          <a:p>
            <a:r>
              <a:t/>
            </a:r>
          </a:p>
          <a:p>
            <a:pPr rtl="0" lvl="0">
              <a:buNone/>
            </a:pPr>
            <a:r>
              <a:rPr lang="en" sz="1100">
                <a:solidFill>
                  <a:srgbClr val="000000"/>
                </a:solidFill>
              </a:rPr>
              <a:t>1. Using straight lines, separate a blank sheet of paper into 4 sections.</a:t>
            </a:r>
          </a:p>
          <a:p>
            <a:pPr rtl="0" lvl="0">
              <a:buNone/>
            </a:pPr>
            <a:r>
              <a:rPr lang="en" sz="1100">
                <a:solidFill>
                  <a:srgbClr val="000000"/>
                </a:solidFill>
              </a:rPr>
              <a:t>2. In one section, draw 3 shapes.</a:t>
            </a:r>
          </a:p>
          <a:p>
            <a:pPr rtl="0" lvl="0">
              <a:buNone/>
            </a:pPr>
            <a:r>
              <a:rPr lang="en" sz="1100">
                <a:solidFill>
                  <a:srgbClr val="000000"/>
                </a:solidFill>
              </a:rPr>
              <a:t>3. Create a border decoration for one of the sections.</a:t>
            </a:r>
          </a:p>
          <a:p>
            <a:pPr rtl="0" lvl="0">
              <a:buNone/>
            </a:pPr>
            <a:r>
              <a:rPr lang="en" sz="1100">
                <a:solidFill>
                  <a:srgbClr val="000000"/>
                </a:solidFill>
              </a:rPr>
              <a:t>4. Draw a circle in an empty section.</a:t>
            </a:r>
          </a:p>
          <a:p>
            <a:pPr rtl="0" lvl="0">
              <a:buNone/>
            </a:pPr>
            <a:r>
              <a:rPr lang="en" sz="1100">
                <a:solidFill>
                  <a:srgbClr val="000000"/>
                </a:solidFill>
              </a:rPr>
              <a:t>5. Choose a different section and draw another circle.</a:t>
            </a:r>
          </a:p>
          <a:p>
            <a:pPr rtl="0" lvl="0">
              <a:buNone/>
            </a:pPr>
            <a:r>
              <a:rPr lang="en" sz="1100">
                <a:solidFill>
                  <a:srgbClr val="000000"/>
                </a:solidFill>
              </a:rPr>
              <a:t>6. Connect these 2 circles by a set of parallel lines.</a:t>
            </a:r>
          </a:p>
          <a:p>
            <a:pPr rtl="0" lvl="0">
              <a:buNone/>
            </a:pPr>
            <a:r>
              <a:rPr lang="en" sz="1100">
                <a:solidFill>
                  <a:srgbClr val="000000"/>
                </a:solidFill>
              </a:rPr>
              <a:t>7. Make 6 dots anywhere on the paper and connect them with wavy lines.</a:t>
            </a:r>
          </a:p>
          <a:p>
            <a:pPr rtl="0" lvl="0">
              <a:buNone/>
            </a:pPr>
            <a:r>
              <a:rPr lang="en" sz="1100">
                <a:solidFill>
                  <a:srgbClr val="000000"/>
                </a:solidFill>
              </a:rPr>
              <a:t>8. Draw one shape, 3 different times, in 3 different sizes.</a:t>
            </a:r>
          </a:p>
          <a:p>
            <a:pPr rtl="0" lvl="0">
              <a:buNone/>
            </a:pPr>
            <a:r>
              <a:rPr lang="en" sz="1100">
                <a:solidFill>
                  <a:srgbClr val="000000"/>
                </a:solidFill>
              </a:rPr>
              <a:t>9. Draw triangles in 2 corners of your paper.</a:t>
            </a:r>
          </a:p>
          <a:p>
            <a:pPr rtl="0" lvl="0">
              <a:buNone/>
            </a:pPr>
            <a:r>
              <a:rPr lang="en" sz="1100">
                <a:solidFill>
                  <a:srgbClr val="000000"/>
                </a:solidFill>
              </a:rPr>
              <a:t>10. Initial in one of the triangles.</a:t>
            </a:r>
          </a:p>
          <a:p>
            <a:pPr rtl="0" lvl="0">
              <a:buNone/>
            </a:pPr>
            <a:r>
              <a:rPr lang="en" sz="1100">
                <a:solidFill>
                  <a:srgbClr val="000000"/>
                </a:solidFill>
              </a:rPr>
              <a:t>11. Color in as you wish.</a:t>
            </a:r>
          </a:p>
          <a:p>
            <a:r>
              <a:t/>
            </a:r>
          </a:p>
        </p:txBody>
      </p:sp>
      <p:sp>
        <p:nvSpPr>
          <p:cNvPr name="Shape 228" id="228"/>
          <p:cNvSpPr/>
          <p:nvPr/>
        </p:nvSpPr>
        <p:spPr>
          <a:xfrm>
            <a:off y="3337219" x="5912275"/>
            <a:ext cy="2888837" cx="2243812"/>
          </a:xfrm>
          <a:prstGeom prst="rect">
            <a:avLst/>
          </a:prstGeom>
          <a:blipFill>
            <a:blip r:embed="rId3"/>
            <a:stretch>
              <a:fillRect/>
            </a:stretch>
          </a:blipFill>
        </p:spPr>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32" id="232"/>
        <p:cNvGrpSpPr/>
        <p:nvPr/>
      </p:nvGrpSpPr>
      <p:grpSpPr>
        <a:xfrm>
          <a:off y="0" x="0"/>
          <a:ext cy="0" cx="0"/>
          <a:chOff y="0" x="0"/>
          <a:chExt cy="0" cx="0"/>
        </a:xfrm>
      </p:grpSpPr>
      <p:sp>
        <p:nvSpPr>
          <p:cNvPr name="Shape 233" id="233"/>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Circle Coloring </a:t>
            </a:r>
          </a:p>
        </p:txBody>
      </p:sp>
      <p:sp>
        <p:nvSpPr>
          <p:cNvPr name="Shape 234" id="234"/>
          <p:cNvSpPr txBox="1"/>
          <p:nvPr>
            <p:ph type="body" idx="1"/>
          </p:nvPr>
        </p:nvSpPr>
        <p:spPr>
          <a:xfrm>
            <a:off y="1947332" x="457200"/>
            <a:ext cy="4620299" cx="8229600"/>
          </a:xfrm>
          <a:prstGeom prst="rect">
            <a:avLst/>
          </a:prstGeom>
        </p:spPr>
        <p:txBody>
          <a:bodyPr bIns="91425" tIns="91425" lIns="91425" anchor="t" anchorCtr="0" rIns="91425">
            <a:spAutoFit/>
          </a:bodyPr>
          <a:lstStyle/>
          <a:p>
            <a:pPr rtl="0" lvl="0">
              <a:buNone/>
            </a:pPr>
            <a:r>
              <a:rPr lang="en" sz="1800" b="1">
                <a:solidFill>
                  <a:srgbClr val="000000"/>
                </a:solidFill>
              </a:rPr>
              <a:t>Circle Coloring Art</a:t>
            </a:r>
          </a:p>
          <a:p>
            <a:pPr>
              <a:buNone/>
            </a:pPr>
            <a:r>
              <a:rPr lang="en" sz="1800">
                <a:solidFill>
                  <a:srgbClr val="000000"/>
                </a:solidFill>
              </a:rPr>
              <a:t>I learned this doodle art activity back when I was in elementary school and just loved it. Began with a blank sheet of paper and color 3-5 (or more) tiny circles with one color. Switch colors and color around all the tiny circles making another circle. Make sure you take your time! Continue until the entire paper is filled up. The end result looks great! </a:t>
            </a:r>
          </a:p>
        </p:txBody>
      </p:sp>
      <p:sp>
        <p:nvSpPr>
          <p:cNvPr name="Shape 235" id="235"/>
          <p:cNvSpPr/>
          <p:nvPr/>
        </p:nvSpPr>
        <p:spPr>
          <a:xfrm>
            <a:off y="4053778" x="2022252"/>
            <a:ext cy="2804221" cx="4574067"/>
          </a:xfrm>
          <a:prstGeom prst="rect">
            <a:avLst/>
          </a:prstGeom>
          <a:blipFill>
            <a:blip r:embed="rId3"/>
            <a:stretch>
              <a:fillRect/>
            </a:stretch>
          </a:blipFill>
        </p:spPr>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39" id="239"/>
        <p:cNvGrpSpPr/>
        <p:nvPr/>
      </p:nvGrpSpPr>
      <p:grpSpPr>
        <a:xfrm>
          <a:off y="0" x="0"/>
          <a:ext cy="0" cx="0"/>
          <a:chOff y="0" x="0"/>
          <a:chExt cy="0" cx="0"/>
        </a:xfrm>
      </p:grpSpPr>
      <p:sp>
        <p:nvSpPr>
          <p:cNvPr name="Shape 240" id="240"/>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Doodling for Peace</a:t>
            </a:r>
          </a:p>
        </p:txBody>
      </p:sp>
      <p:sp>
        <p:nvSpPr>
          <p:cNvPr name="Shape 241" id="241"/>
          <p:cNvSpPr txBox="1"/>
          <p:nvPr>
            <p:ph type="body" idx="1"/>
          </p:nvPr>
        </p:nvSpPr>
        <p:spPr>
          <a:xfrm>
            <a:off y="1796837" x="315286"/>
            <a:ext cy="4620299" cx="8229600"/>
          </a:xfrm>
          <a:prstGeom prst="rect">
            <a:avLst/>
          </a:prstGeom>
        </p:spPr>
        <p:txBody>
          <a:bodyPr bIns="91425" tIns="91425" lIns="91425" anchor="t" anchorCtr="0" rIns="91425">
            <a:spAutoFit/>
          </a:bodyPr>
          <a:lstStyle/>
          <a:p>
            <a:pPr>
              <a:buNone/>
            </a:pPr>
            <a:r>
              <a:rPr lang="en"/>
              <a:t>In honor of 9/11 take your doodle time today to create a display of peace for those who lost their lives due to violence. </a:t>
            </a:r>
          </a:p>
        </p:txBody>
      </p:sp>
      <p:sp>
        <p:nvSpPr>
          <p:cNvPr name="Shape 242" id="242"/>
          <p:cNvSpPr/>
          <p:nvPr/>
        </p:nvSpPr>
        <p:spPr>
          <a:xfrm>
            <a:off y="3261600" x="3059153"/>
            <a:ext cy="3655224" cx="2741865"/>
          </a:xfrm>
          <a:prstGeom prst="rect">
            <a:avLst/>
          </a:prstGeom>
          <a:blipFill>
            <a:blip r:embed="rId3"/>
            <a:stretch>
              <a:fillRect/>
            </a:stretch>
          </a:blipFill>
          <a:ln>
            <a:noFill/>
          </a:ln>
        </p:spPr>
      </p:sp>
      <p:sp>
        <p:nvSpPr>
          <p:cNvPr name="Shape 243" id="243"/>
          <p:cNvSpPr/>
          <p:nvPr/>
        </p:nvSpPr>
        <p:spPr>
          <a:xfrm>
            <a:off y="3515019" x="5801019"/>
            <a:ext cy="3342980" cx="3342980"/>
          </a:xfrm>
          <a:prstGeom prst="rect">
            <a:avLst/>
          </a:prstGeom>
          <a:blipFill>
            <a:blip r:embed="rId4"/>
            <a:stretch>
              <a:fillRect/>
            </a:stretch>
          </a:blipFill>
          <a:ln>
            <a:noFill/>
          </a:ln>
        </p:spPr>
      </p:sp>
      <p:sp>
        <p:nvSpPr>
          <p:cNvPr name="Shape 244" id="244"/>
          <p:cNvSpPr/>
          <p:nvPr/>
        </p:nvSpPr>
        <p:spPr>
          <a:xfrm>
            <a:off y="3644272" x="0"/>
            <a:ext cy="3213727" cx="3213727"/>
          </a:xfrm>
          <a:prstGeom prst="rect">
            <a:avLst/>
          </a:prstGeom>
          <a:blipFill>
            <a:blip r:embed="rId5"/>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9" id="39"/>
        <p:cNvGrpSpPr/>
        <p:nvPr/>
      </p:nvGrpSpPr>
      <p:grpSpPr>
        <a:xfrm>
          <a:off y="0" x="0"/>
          <a:ext cy="0" cx="0"/>
          <a:chOff y="0" x="0"/>
          <a:chExt cy="0" cx="0"/>
        </a:xfrm>
      </p:grpSpPr>
      <p:sp>
        <p:nvSpPr>
          <p:cNvPr name="Shape 40" id="40"/>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Doodling Around</a:t>
            </a:r>
          </a:p>
        </p:txBody>
      </p:sp>
      <p:sp>
        <p:nvSpPr>
          <p:cNvPr name="Shape 41" id="41"/>
          <p:cNvSpPr txBox="1"/>
          <p:nvPr>
            <p:ph type="body" idx="1"/>
          </p:nvPr>
        </p:nvSpPr>
        <p:spPr>
          <a:xfrm>
            <a:off y="1796837" x="-73075"/>
            <a:ext cy="4620299" cx="8229600"/>
          </a:xfrm>
          <a:prstGeom prst="rect">
            <a:avLst/>
          </a:prstGeom>
        </p:spPr>
        <p:txBody>
          <a:bodyPr bIns="91425" tIns="91425" lIns="91425" anchor="t" anchorCtr="0" rIns="91425">
            <a:spAutoFit/>
          </a:bodyPr>
          <a:lstStyle/>
          <a:p>
            <a:pPr rtl="0" lvl="0">
              <a:buNone/>
            </a:pPr>
            <a:r>
              <a:rPr lang="en"/>
              <a:t>Doodle in circles today! Think about the </a:t>
            </a:r>
          </a:p>
          <a:p>
            <a:pPr>
              <a:buNone/>
            </a:pPr>
            <a:r>
              <a:rPr lang="en"/>
              <a:t>symmetry  and the shapes you are making</a:t>
            </a:r>
          </a:p>
        </p:txBody>
      </p:sp>
      <p:sp>
        <p:nvSpPr>
          <p:cNvPr name="Shape 42" id="42"/>
          <p:cNvSpPr/>
          <p:nvPr/>
        </p:nvSpPr>
        <p:spPr>
          <a:xfrm>
            <a:off y="0" x="7205387"/>
            <a:ext cy="6858000" cx="1938612"/>
          </a:xfrm>
          <a:prstGeom prst="rect">
            <a:avLst/>
          </a:prstGeom>
          <a:blipFill>
            <a:blip r:embed="rId3"/>
            <a:stretch>
              <a:fillRect/>
            </a:stretch>
          </a:blipFill>
          <a:ln>
            <a:noFill/>
          </a:ln>
        </p:spPr>
      </p:sp>
      <p:sp>
        <p:nvSpPr>
          <p:cNvPr name="Shape 43" id="43"/>
          <p:cNvSpPr/>
          <p:nvPr/>
        </p:nvSpPr>
        <p:spPr>
          <a:xfrm>
            <a:off y="3227378" x="0"/>
            <a:ext cy="3972346" cx="7202564"/>
          </a:xfrm>
          <a:prstGeom prst="rect">
            <a:avLst/>
          </a:prstGeom>
          <a:blipFill>
            <a:blip r:embed="rId4"/>
            <a:stretch>
              <a:fillRect/>
            </a:stretch>
          </a:blipFill>
          <a:ln>
            <a:noFill/>
          </a:ln>
        </p:spPr>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48" id="248"/>
        <p:cNvGrpSpPr/>
        <p:nvPr/>
      </p:nvGrpSpPr>
      <p:grpSpPr>
        <a:xfrm>
          <a:off y="0" x="0"/>
          <a:ext cy="0" cx="0"/>
          <a:chOff y="0" x="0"/>
          <a:chExt cy="0" cx="0"/>
        </a:xfrm>
      </p:grpSpPr>
      <p:sp>
        <p:nvSpPr>
          <p:cNvPr name="Shape 249" id="249"/>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Random Design </a:t>
            </a:r>
          </a:p>
        </p:txBody>
      </p:sp>
      <p:sp>
        <p:nvSpPr>
          <p:cNvPr name="Shape 250" id="250"/>
          <p:cNvSpPr txBox="1"/>
          <p:nvPr>
            <p:ph type="body" idx="1"/>
          </p:nvPr>
        </p:nvSpPr>
        <p:spPr>
          <a:xfrm>
            <a:off y="1926632" x="457199"/>
            <a:ext cy="4620299" cx="8229600"/>
          </a:xfrm>
          <a:prstGeom prst="rect">
            <a:avLst/>
          </a:prstGeom>
        </p:spPr>
        <p:txBody>
          <a:bodyPr bIns="91425" tIns="91425" lIns="91425" anchor="t" anchorCtr="0" rIns="91425">
            <a:spAutoFit/>
          </a:bodyPr>
          <a:lstStyle/>
          <a:p>
            <a:pPr rtl="0" lvl="0">
              <a:buNone/>
            </a:pPr>
            <a:r>
              <a:rPr lang="en" sz="1800" b="1">
                <a:solidFill>
                  <a:srgbClr val="000000"/>
                </a:solidFill>
              </a:rPr>
              <a:t>Random Design Art</a:t>
            </a:r>
          </a:p>
          <a:p>
            <a:pPr>
              <a:buNone/>
            </a:pPr>
            <a:r>
              <a:rPr lang="en" sz="1800">
                <a:solidFill>
                  <a:srgbClr val="000000"/>
                </a:solidFill>
              </a:rPr>
              <a:t>Take a black marker and draw a line that curls all around the paper. Keep the marker on the paper, making loops and designs. When you feel you have finished connect the line to the start to enclose the loop. Then take bright colors and start coloring in the areas, using a different color for each area. Use your imagination to determine what your design looks like and give it a title. It's just like making pictures out of the clouds. </a:t>
            </a:r>
          </a:p>
        </p:txBody>
      </p:sp>
      <p:sp>
        <p:nvSpPr>
          <p:cNvPr name="Shape 251" id="251"/>
          <p:cNvSpPr/>
          <p:nvPr/>
        </p:nvSpPr>
        <p:spPr>
          <a:xfrm>
            <a:off y="3924004" x="4582400"/>
            <a:ext cy="2622927" cx="3783922"/>
          </a:xfrm>
          <a:prstGeom prst="rect">
            <a:avLst/>
          </a:prstGeom>
          <a:blipFill>
            <a:blip r:embed="rId3"/>
            <a:stretch>
              <a:fillRect/>
            </a:stretch>
          </a:blipFill>
        </p:spPr>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55" id="255"/>
        <p:cNvGrpSpPr/>
        <p:nvPr/>
      </p:nvGrpSpPr>
      <p:grpSpPr>
        <a:xfrm>
          <a:off y="0" x="0"/>
          <a:ext cy="0" cx="0"/>
          <a:chOff y="0" x="0"/>
          <a:chExt cy="0" cx="0"/>
        </a:xfrm>
      </p:grpSpPr>
      <p:sp>
        <p:nvSpPr>
          <p:cNvPr name="Shape 256" id="256"/>
          <p:cNvSpPr txBox="1"/>
          <p:nvPr>
            <p:ph type="title"/>
          </p:nvPr>
        </p:nvSpPr>
        <p:spPr>
          <a:xfrm>
            <a:off y="274637" x="81900"/>
            <a:ext cy="1522199" cx="8997299"/>
          </a:xfrm>
          <a:prstGeom prst="rect">
            <a:avLst/>
          </a:prstGeom>
        </p:spPr>
        <p:txBody>
          <a:bodyPr bIns="91425" tIns="91425" lIns="91425" anchor="b" anchorCtr="0" rIns="91425">
            <a:spAutoFit/>
          </a:bodyPr>
          <a:lstStyle/>
          <a:p>
            <a:pPr>
              <a:buNone/>
            </a:pPr>
            <a:r>
              <a:rPr lang="en"/>
              <a:t>Shape Art</a:t>
            </a:r>
          </a:p>
        </p:txBody>
      </p:sp>
      <p:sp>
        <p:nvSpPr>
          <p:cNvPr name="Shape 257" id="257"/>
          <p:cNvSpPr txBox="1"/>
          <p:nvPr>
            <p:ph type="body" idx="1"/>
          </p:nvPr>
        </p:nvSpPr>
        <p:spPr>
          <a:xfrm>
            <a:off y="1947332" x="457200"/>
            <a:ext cy="4620299" cx="8229600"/>
          </a:xfrm>
          <a:prstGeom prst="rect">
            <a:avLst/>
          </a:prstGeom>
        </p:spPr>
        <p:txBody>
          <a:bodyPr bIns="91425" tIns="91425" lIns="91425" anchor="t" anchorCtr="0" rIns="91425">
            <a:spAutoFit/>
          </a:bodyPr>
          <a:lstStyle/>
          <a:p>
            <a:pPr rtl="0" lvl="0">
              <a:buNone/>
            </a:pPr>
            <a:r>
              <a:rPr lang="en" sz="2400" b="1">
                <a:solidFill>
                  <a:srgbClr val="000000"/>
                </a:solidFill>
              </a:rPr>
              <a:t>Shape Art</a:t>
            </a:r>
          </a:p>
          <a:p>
            <a:pPr rtl="0" lvl="0">
              <a:buNone/>
            </a:pPr>
            <a:r>
              <a:rPr lang="en" sz="2400">
                <a:solidFill>
                  <a:srgbClr val="000000"/>
                </a:solidFill>
              </a:rPr>
              <a:t>Choose a shape (rectangle, triangle, circle, etc.) and use ONLY that shape (and various versions of it) to draw a picture. It's amazing what can be created with such simple instructions.</a:t>
            </a:r>
          </a:p>
          <a:p>
            <a:r>
              <a:t/>
            </a:r>
          </a:p>
        </p:txBody>
      </p:sp>
      <p:sp>
        <p:nvSpPr>
          <p:cNvPr name="Shape 258" id="258"/>
          <p:cNvSpPr/>
          <p:nvPr/>
        </p:nvSpPr>
        <p:spPr>
          <a:xfrm>
            <a:off y="3757566" x="2413260"/>
            <a:ext cy="2895365" cx="4317479"/>
          </a:xfrm>
          <a:prstGeom prst="rect">
            <a:avLst/>
          </a:prstGeom>
          <a:blipFill>
            <a:blip r:embed="rId3"/>
            <a:stretch>
              <a:fillRect/>
            </a:stretch>
          </a:blipFill>
        </p:spPr>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62" id="262"/>
        <p:cNvGrpSpPr/>
        <p:nvPr/>
      </p:nvGrpSpPr>
      <p:grpSpPr>
        <a:xfrm>
          <a:off y="0" x="0"/>
          <a:ext cy="0" cx="0"/>
          <a:chOff y="0" x="0"/>
          <a:chExt cy="0" cx="0"/>
        </a:xfrm>
      </p:grpSpPr>
      <p:sp>
        <p:nvSpPr>
          <p:cNvPr name="Shape 263" id="263"/>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Your Name</a:t>
            </a:r>
          </a:p>
        </p:txBody>
      </p:sp>
      <p:sp>
        <p:nvSpPr>
          <p:cNvPr name="Shape 264" id="264"/>
          <p:cNvSpPr txBox="1"/>
          <p:nvPr>
            <p:ph type="body" idx="1"/>
          </p:nvPr>
        </p:nvSpPr>
        <p:spPr>
          <a:xfrm>
            <a:off y="1887975" x="139850"/>
            <a:ext cy="1791899" cx="8731500"/>
          </a:xfrm>
          <a:prstGeom prst="rect">
            <a:avLst/>
          </a:prstGeom>
        </p:spPr>
        <p:txBody>
          <a:bodyPr bIns="91425" tIns="91425" lIns="91425" anchor="t" anchorCtr="0" rIns="91425">
            <a:spAutoFit/>
          </a:bodyPr>
          <a:lstStyle/>
          <a:p>
            <a:pPr>
              <a:buNone/>
            </a:pPr>
            <a:r>
              <a:rPr lang="en"/>
              <a:t>Doodling your name should be second nature to you. Practice your signature. Practice your print. Try writing in bubble letters. 10 Minutes! </a:t>
            </a:r>
          </a:p>
        </p:txBody>
      </p:sp>
      <p:sp>
        <p:nvSpPr>
          <p:cNvPr name="Shape 265" id="265"/>
          <p:cNvSpPr/>
          <p:nvPr/>
        </p:nvSpPr>
        <p:spPr>
          <a:xfrm>
            <a:off y="3382866" x="26810"/>
            <a:ext cy="3471771" cx="9152904"/>
          </a:xfrm>
          <a:prstGeom prst="rect">
            <a:avLst/>
          </a:prstGeom>
          <a:blipFill>
            <a:blip r:embed="rId3"/>
            <a:stretch>
              <a:fillRect/>
            </a:stretch>
          </a:blipFill>
        </p:spPr>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69" id="269"/>
        <p:cNvGrpSpPr/>
        <p:nvPr/>
      </p:nvGrpSpPr>
      <p:grpSpPr>
        <a:xfrm>
          <a:off y="0" x="0"/>
          <a:ext cy="0" cx="0"/>
          <a:chOff y="0" x="0"/>
          <a:chExt cy="0" cx="0"/>
        </a:xfrm>
      </p:grpSpPr>
      <p:sp>
        <p:nvSpPr>
          <p:cNvPr name="Shape 270" id="270"/>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Fill the Page </a:t>
            </a:r>
          </a:p>
        </p:txBody>
      </p:sp>
      <p:sp>
        <p:nvSpPr>
          <p:cNvPr name="Shape 271" id="271"/>
          <p:cNvSpPr txBox="1"/>
          <p:nvPr>
            <p:ph type="body" idx="1"/>
          </p:nvPr>
        </p:nvSpPr>
        <p:spPr>
          <a:xfrm>
            <a:off y="1921987" x="238050"/>
            <a:ext cy="1116299" cx="8667900"/>
          </a:xfrm>
          <a:prstGeom prst="rect">
            <a:avLst/>
          </a:prstGeom>
        </p:spPr>
        <p:txBody>
          <a:bodyPr bIns="91425" tIns="91425" lIns="91425" anchor="t" anchorCtr="0" rIns="91425">
            <a:spAutoFit/>
          </a:bodyPr>
          <a:lstStyle/>
          <a:p>
            <a:pPr>
              <a:buNone/>
            </a:pPr>
            <a:r>
              <a:rPr lang="en" sz="2400"/>
              <a:t>In 10 minutes you need to fill the page with different lines and shapes. The entire page needs to be filled without scribbling </a:t>
            </a:r>
          </a:p>
        </p:txBody>
      </p:sp>
      <p:sp>
        <p:nvSpPr>
          <p:cNvPr name="Shape 272" id="272"/>
          <p:cNvSpPr/>
          <p:nvPr/>
        </p:nvSpPr>
        <p:spPr>
          <a:xfrm>
            <a:off y="2900982" x="-15283"/>
            <a:ext cy="3954679" cx="9168939"/>
          </a:xfrm>
          <a:prstGeom prst="rect">
            <a:avLst/>
          </a:prstGeom>
          <a:blipFill>
            <a:blip r:embed="rId3"/>
            <a:stretch>
              <a:fillRect/>
            </a:stretch>
          </a:blipFill>
          <a:ln>
            <a:noFill/>
          </a:ln>
        </p:spPr>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76" id="276"/>
        <p:cNvGrpSpPr/>
        <p:nvPr/>
      </p:nvGrpSpPr>
      <p:grpSpPr>
        <a:xfrm>
          <a:off y="0" x="0"/>
          <a:ext cy="0" cx="0"/>
          <a:chOff y="0" x="0"/>
          <a:chExt cy="0" cx="0"/>
        </a:xfrm>
      </p:grpSpPr>
      <p:sp>
        <p:nvSpPr>
          <p:cNvPr name="Shape 277" id="277"/>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Doodling &amp; Noodling</a:t>
            </a:r>
          </a:p>
        </p:txBody>
      </p:sp>
      <p:sp>
        <p:nvSpPr>
          <p:cNvPr name="Shape 278" id="278"/>
          <p:cNvSpPr txBox="1"/>
          <p:nvPr>
            <p:ph type="body" idx="1"/>
          </p:nvPr>
        </p:nvSpPr>
        <p:spPr>
          <a:xfrm>
            <a:off y="1796837" x="130650"/>
            <a:ext cy="5055899" cx="8882700"/>
          </a:xfrm>
          <a:prstGeom prst="rect">
            <a:avLst/>
          </a:prstGeom>
        </p:spPr>
        <p:txBody>
          <a:bodyPr bIns="91425" tIns="91425" lIns="91425" anchor="t" anchorCtr="0" rIns="91425">
            <a:spAutoFit/>
          </a:bodyPr>
          <a:lstStyle/>
          <a:p>
            <a:pPr rtl="0" lvl="0">
              <a:buNone/>
            </a:pPr>
            <a:r>
              <a:rPr lang="en" sz="2400"/>
              <a:t>Step 1-Doodling: Draw a continuous line in any direction you wish but end at the beginning so the line encloses the shape.</a:t>
            </a:r>
          </a:p>
          <a:p>
            <a:r>
              <a:t/>
            </a:r>
          </a:p>
          <a:p>
            <a:r>
              <a:t/>
            </a:r>
          </a:p>
          <a:p>
            <a:r>
              <a:t/>
            </a:r>
          </a:p>
          <a:p>
            <a:r>
              <a:t/>
            </a:r>
          </a:p>
          <a:p>
            <a:r>
              <a:t/>
            </a:r>
          </a:p>
          <a:p>
            <a:r>
              <a:t/>
            </a:r>
          </a:p>
          <a:p>
            <a:r>
              <a:t/>
            </a:r>
          </a:p>
          <a:p>
            <a:r>
              <a:t/>
            </a:r>
          </a:p>
          <a:p>
            <a:pPr>
              <a:buNone/>
            </a:pPr>
            <a:r>
              <a:rPr lang="en" sz="2400"/>
              <a:t>Step 2-Noodling: Decorate your doodle. (Examples: patches, dots, pinwheel, and shaded edge.)</a:t>
            </a:r>
          </a:p>
        </p:txBody>
      </p:sp>
      <p:sp>
        <p:nvSpPr>
          <p:cNvPr name="Shape 279" id="279"/>
          <p:cNvSpPr/>
          <p:nvPr/>
        </p:nvSpPr>
        <p:spPr>
          <a:xfrm>
            <a:off y="2716411" x="-177789"/>
            <a:ext cy="3166780" cx="3118768"/>
          </a:xfrm>
          <a:prstGeom prst="rect">
            <a:avLst/>
          </a:prstGeom>
          <a:blipFill>
            <a:blip r:embed="rId3"/>
            <a:stretch>
              <a:fillRect/>
            </a:stretch>
          </a:blipFill>
          <a:ln>
            <a:noFill/>
          </a:ln>
        </p:spPr>
      </p:sp>
      <p:sp>
        <p:nvSpPr>
          <p:cNvPr name="Shape 280" id="280"/>
          <p:cNvSpPr/>
          <p:nvPr/>
        </p:nvSpPr>
        <p:spPr>
          <a:xfrm>
            <a:off y="2656228" x="5872918"/>
            <a:ext cy="3287145" cx="3416222"/>
          </a:xfrm>
          <a:prstGeom prst="rect">
            <a:avLst/>
          </a:prstGeom>
          <a:blipFill>
            <a:blip r:embed="rId4"/>
            <a:stretch>
              <a:fillRect/>
            </a:stretch>
          </a:blipFill>
          <a:ln>
            <a:noFill/>
          </a:ln>
        </p:spPr>
      </p:sp>
      <p:sp>
        <p:nvSpPr>
          <p:cNvPr name="Shape 281" id="281"/>
          <p:cNvSpPr/>
          <p:nvPr/>
        </p:nvSpPr>
        <p:spPr>
          <a:xfrm>
            <a:off y="2759033" x="2574342"/>
            <a:ext cy="3226689" cx="3426774"/>
          </a:xfrm>
          <a:prstGeom prst="rect">
            <a:avLst/>
          </a:prstGeom>
          <a:blipFill>
            <a:blip r:embed="rId5"/>
            <a:stretch>
              <a:fillRect/>
            </a:stretch>
          </a:blipFill>
          <a:ln>
            <a:noFill/>
          </a:ln>
        </p:spPr>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85" id="285"/>
        <p:cNvGrpSpPr/>
        <p:nvPr/>
      </p:nvGrpSpPr>
      <p:grpSpPr>
        <a:xfrm>
          <a:off y="0" x="0"/>
          <a:ext cy="0" cx="0"/>
          <a:chOff y="0" x="0"/>
          <a:chExt cy="0" cx="0"/>
        </a:xfrm>
      </p:grpSpPr>
      <p:sp>
        <p:nvSpPr>
          <p:cNvPr name="Shape 286" id="286"/>
          <p:cNvSpPr/>
          <p:nvPr/>
        </p:nvSpPr>
        <p:spPr>
          <a:xfrm>
            <a:off y="2369144" x="5772596"/>
            <a:ext cy="4488855" cx="3371403"/>
          </a:xfrm>
          <a:prstGeom prst="rect">
            <a:avLst/>
          </a:prstGeom>
          <a:blipFill>
            <a:blip r:embed="rId3"/>
            <a:stretch>
              <a:fillRect/>
            </a:stretch>
          </a:blipFill>
          <a:ln>
            <a:noFill/>
          </a:ln>
        </p:spPr>
      </p:sp>
      <p:sp>
        <p:nvSpPr>
          <p:cNvPr name="Shape 287" id="287"/>
          <p:cNvSpPr/>
          <p:nvPr/>
        </p:nvSpPr>
        <p:spPr>
          <a:xfrm>
            <a:off y="2369144" x="0"/>
            <a:ext cy="4488855" cx="3371403"/>
          </a:xfrm>
          <a:prstGeom prst="rect">
            <a:avLst/>
          </a:prstGeom>
          <a:blipFill>
            <a:blip r:embed="rId3"/>
            <a:stretch>
              <a:fillRect/>
            </a:stretch>
          </a:blipFill>
          <a:ln>
            <a:noFill/>
          </a:ln>
        </p:spPr>
      </p:sp>
      <p:sp>
        <p:nvSpPr>
          <p:cNvPr name="Shape 288" id="288"/>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Turning Heads!</a:t>
            </a:r>
          </a:p>
        </p:txBody>
      </p:sp>
      <p:sp>
        <p:nvSpPr>
          <p:cNvPr name="Shape 289" id="289"/>
          <p:cNvSpPr/>
          <p:nvPr/>
        </p:nvSpPr>
        <p:spPr>
          <a:xfrm>
            <a:off y="2369144" x="3157303"/>
            <a:ext cy="4488855" cx="3371403"/>
          </a:xfrm>
          <a:prstGeom prst="rect">
            <a:avLst/>
          </a:prstGeom>
          <a:blipFill>
            <a:blip r:embed="rId3"/>
            <a:stretch>
              <a:fillRect/>
            </a:stretch>
          </a:blipFill>
          <a:ln>
            <a:noFill/>
          </a:ln>
        </p:spPr>
      </p:sp>
      <p:sp>
        <p:nvSpPr>
          <p:cNvPr name="Shape 290" id="290"/>
          <p:cNvSpPr txBox="1"/>
          <p:nvPr>
            <p:ph type="body" idx="1"/>
          </p:nvPr>
        </p:nvSpPr>
        <p:spPr>
          <a:xfrm>
            <a:off y="1724262" x="25500"/>
            <a:ext cy="3586199" cx="9118499"/>
          </a:xfrm>
          <a:prstGeom prst="rect">
            <a:avLst/>
          </a:prstGeom>
          <a:solidFill>
            <a:srgbClr val="000000"/>
          </a:solidFill>
          <a:ln w="9525" cap="flat">
            <a:solidFill>
              <a:srgbClr val="000000"/>
            </a:solidFill>
            <a:prstDash val="solid"/>
            <a:round/>
            <a:headEnd len="med" type="none" w="med"/>
            <a:tailEnd len="med" type="none" w="med"/>
          </a:ln>
        </p:spPr>
        <p:txBody>
          <a:bodyPr bIns="91425" tIns="91425" lIns="91425" anchor="t" anchorCtr="0" rIns="91425">
            <a:spAutoFit/>
          </a:bodyPr>
          <a:lstStyle/>
          <a:p>
            <a:pPr rtl="0" lvl="0">
              <a:buNone/>
            </a:pPr>
            <a:r>
              <a:rPr lang="en" sz="2400"/>
              <a:t>
</a:t>
            </a:r>
            <a:r>
              <a:rPr lang="en" sz="2400">
                <a:solidFill>
                  <a:srgbClr val="FFFFFF"/>
                </a:solidFill>
              </a:rPr>
              <a:t>1. Start at the bottom of the page and draw a row of heads in various shapes. Don't worry about adding facial features yet.</a:t>
            </a:r>
          </a:p>
          <a:p>
            <a:pPr rtl="0" lvl="0">
              <a:buNone/>
            </a:pPr>
            <a:r>
              <a:rPr lang="en" sz="2400">
                <a:solidFill>
                  <a:srgbClr val="FFFFFF"/>
                </a:solidFill>
              </a:rPr>
              <a:t>2. Create a second row half behind the first row.</a:t>
            </a:r>
          </a:p>
          <a:p>
            <a:pPr rtl="0" lvl="0">
              <a:buNone/>
            </a:pPr>
            <a:r>
              <a:rPr lang="en" sz="2400">
                <a:solidFill>
                  <a:srgbClr val="FFFFFF"/>
                </a:solidFill>
              </a:rPr>
              <a:t>3. Continue creating rows until your page is full.</a:t>
            </a:r>
          </a:p>
          <a:p>
            <a:pPr rtl="0" lvl="0">
              <a:lnSpc>
                <a:spcPct val="115000"/>
              </a:lnSpc>
              <a:spcBef>
                <a:spcPts val="0"/>
              </a:spcBef>
              <a:buNone/>
            </a:pPr>
            <a:r>
              <a:rPr lang="en" sz="2400">
                <a:solidFill>
                  <a:srgbClr val="FFFFFF"/>
                </a:solidFill>
              </a:rPr>
              <a:t>4. Get your marker and go back and start adding facial features and darkening the heads. Add </a:t>
            </a:r>
            <a:r>
              <a:rPr lang="en">
                <a:solidFill>
                  <a:srgbClr val="FFFFFF"/>
                </a:solidFill>
              </a:rPr>
              <a:t>different emotions etc.</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294" id="294"/>
        <p:cNvGrpSpPr/>
        <p:nvPr/>
      </p:nvGrpSpPr>
      <p:grpSpPr>
        <a:xfrm>
          <a:off y="0" x="0"/>
          <a:ext cy="0" cx="0"/>
          <a:chOff y="0" x="0"/>
          <a:chExt cy="0" cx="0"/>
        </a:xfrm>
      </p:grpSpPr>
      <p:sp>
        <p:nvSpPr>
          <p:cNvPr name="Shape 295" id="295"/>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Thank you!</a:t>
            </a:r>
          </a:p>
        </p:txBody>
      </p:sp>
      <p:sp>
        <p:nvSpPr>
          <p:cNvPr name="Shape 296" id="296"/>
          <p:cNvSpPr txBox="1"/>
          <p:nvPr>
            <p:ph type="body" idx="1"/>
          </p:nvPr>
        </p:nvSpPr>
        <p:spPr>
          <a:xfrm>
            <a:off y="1796837" x="30600"/>
            <a:ext cy="4946099" cx="9082800"/>
          </a:xfrm>
          <a:prstGeom prst="rect">
            <a:avLst/>
          </a:prstGeom>
        </p:spPr>
        <p:txBody>
          <a:bodyPr bIns="91425" tIns="91425" lIns="91425" anchor="t" anchorCtr="0" rIns="91425">
            <a:spAutoFit/>
          </a:bodyPr>
          <a:lstStyle/>
          <a:p>
            <a:pPr rtl="0" lvl="0">
              <a:buNone/>
            </a:pPr>
            <a:r>
              <a:rPr lang="en"/>
              <a:t>Our school's partner </a:t>
            </a:r>
            <a:r>
              <a:rPr lang="en" u="sng"/>
              <a:t>Des Moines First Assembly</a:t>
            </a:r>
            <a:r>
              <a:rPr lang="en"/>
              <a:t> has graciously donated a </a:t>
            </a:r>
            <a:r>
              <a:rPr lang="en" u="sng"/>
              <a:t>TON</a:t>
            </a:r>
            <a:r>
              <a:rPr lang="en"/>
              <a:t> of supplies for Hiatt students. Please take time to make a </a:t>
            </a:r>
            <a:r>
              <a:rPr lang="en" u="sng"/>
              <a:t>QUALITY </a:t>
            </a:r>
            <a:r>
              <a:rPr lang="en"/>
              <a:t>thank you card. Words you might need:</a:t>
            </a:r>
          </a:p>
          <a:p>
            <a:pPr rtl="0" lvl="0">
              <a:buNone/>
            </a:pPr>
            <a:r>
              <a:rPr lang="en">
                <a:solidFill>
                  <a:srgbClr val="CC0000"/>
                </a:solidFill>
              </a:rPr>
              <a:t>Thank You!           </a:t>
            </a:r>
          </a:p>
          <a:p>
            <a:pPr rtl="0" lvl="0">
              <a:buNone/>
            </a:pPr>
            <a:r>
              <a:rPr lang="en">
                <a:solidFill>
                  <a:srgbClr val="CC0000"/>
                </a:solidFill>
              </a:rPr>
              <a:t>Hiatt Middle School </a:t>
            </a:r>
          </a:p>
          <a:p>
            <a:pPr rtl="0" lvl="0">
              <a:buNone/>
            </a:pPr>
            <a:r>
              <a:rPr lang="en">
                <a:solidFill>
                  <a:srgbClr val="CC0000"/>
                </a:solidFill>
              </a:rPr>
              <a:t>School Supplies   </a:t>
            </a:r>
          </a:p>
          <a:p>
            <a:pPr rtl="0" lvl="0">
              <a:buNone/>
            </a:pPr>
            <a:r>
              <a:rPr lang="en">
                <a:solidFill>
                  <a:srgbClr val="CC0000"/>
                </a:solidFill>
              </a:rPr>
              <a:t>First Assembly </a:t>
            </a:r>
          </a:p>
          <a:p>
            <a:pPr rtl="0" lvl="0">
              <a:buNone/>
            </a:pPr>
            <a:r>
              <a:rPr lang="en">
                <a:solidFill>
                  <a:srgbClr val="CC0000"/>
                </a:solidFill>
              </a:rPr>
              <a:t>Students               </a:t>
            </a:r>
          </a:p>
          <a:p>
            <a:pPr>
              <a:buNone/>
            </a:pPr>
            <a:r>
              <a:rPr lang="en">
                <a:solidFill>
                  <a:srgbClr val="CC0000"/>
                </a:solidFill>
              </a:rPr>
              <a:t>Donation </a:t>
            </a:r>
          </a:p>
        </p:txBody>
      </p:sp>
      <p:sp>
        <p:nvSpPr>
          <p:cNvPr name="Shape 297" id="297"/>
          <p:cNvSpPr/>
          <p:nvPr/>
        </p:nvSpPr>
        <p:spPr>
          <a:xfrm>
            <a:off y="3969333" x="3795903"/>
            <a:ext cy="2924098" cx="5309662"/>
          </a:xfrm>
          <a:prstGeom prst="rect">
            <a:avLst/>
          </a:prstGeom>
          <a:blipFill>
            <a:blip r:embed="rId3"/>
            <a:stretch>
              <a:fillRect/>
            </a:stretch>
          </a:blipFill>
          <a:ln>
            <a:noFill/>
          </a:ln>
        </p:spPr>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01" id="301"/>
        <p:cNvGrpSpPr/>
        <p:nvPr/>
      </p:nvGrpSpPr>
      <p:grpSpPr>
        <a:xfrm>
          <a:off y="0" x="0"/>
          <a:ext cy="0" cx="0"/>
          <a:chOff y="0" x="0"/>
          <a:chExt cy="0" cx="0"/>
        </a:xfrm>
      </p:grpSpPr>
      <p:sp>
        <p:nvSpPr>
          <p:cNvPr name="Shape 302" id="302"/>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Dr. Seuss Landscapes</a:t>
            </a:r>
          </a:p>
        </p:txBody>
      </p:sp>
      <p:sp>
        <p:nvSpPr>
          <p:cNvPr name="Shape 303" id="303"/>
          <p:cNvSpPr txBox="1"/>
          <p:nvPr>
            <p:ph type="body" idx="1"/>
          </p:nvPr>
        </p:nvSpPr>
        <p:spPr>
          <a:xfrm>
            <a:off y="1947332" x="457200"/>
            <a:ext cy="4620299" cx="8229600"/>
          </a:xfrm>
          <a:prstGeom prst="rect">
            <a:avLst/>
          </a:prstGeom>
        </p:spPr>
        <p:txBody>
          <a:bodyPr bIns="91425" tIns="91425" lIns="91425" anchor="t" anchorCtr="0" rIns="91425">
            <a:spAutoFit/>
          </a:bodyPr>
          <a:lstStyle/>
          <a:p>
            <a:pPr rtl="0" lvl="0">
              <a:lnSpc>
                <a:spcPct val="115000"/>
              </a:lnSpc>
              <a:spcBef>
                <a:spcPts val="0"/>
              </a:spcBef>
              <a:buNone/>
            </a:pPr>
            <a:r>
              <a:rPr lang="en" sz="1800" b="1">
                <a:solidFill>
                  <a:srgbClr val="444444"/>
                </a:solidFill>
              </a:rPr>
              <a:t>1. View some work by </a:t>
            </a:r>
            <a:r>
              <a:rPr lang="en" sz="1800" b="1" u="sng">
                <a:solidFill>
                  <a:srgbClr val="114488"/>
                </a:solidFill>
                <a:hlinkClick r:id="rId3"/>
              </a:rPr>
              <a:t>Dr. Seuss.</a:t>
            </a:r>
            <a:r>
              <a:rPr lang="en" sz="1800" b="1">
                <a:solidFill>
                  <a:srgbClr val="444444"/>
                </a:solidFill>
              </a:rPr>
              <a:t> Note the structure of his buildings and how he made them droopy and curved etc.</a:t>
            </a:r>
          </a:p>
          <a:p>
            <a:pPr rtl="0" lvl="0">
              <a:lnSpc>
                <a:spcPct val="115000"/>
              </a:lnSpc>
              <a:spcBef>
                <a:spcPts val="0"/>
              </a:spcBef>
              <a:buNone/>
            </a:pPr>
            <a:r>
              <a:rPr lang="en" sz="1800" b="1">
                <a:solidFill>
                  <a:srgbClr val="444444"/>
                </a:solidFill>
              </a:rPr>
              <a:t>2. Inspired by his work, create some structures lightly in pencil.</a:t>
            </a:r>
          </a:p>
          <a:p>
            <a:pPr rtl="0" lvl="0">
              <a:lnSpc>
                <a:spcPct val="115000"/>
              </a:lnSpc>
              <a:spcBef>
                <a:spcPts val="0"/>
              </a:spcBef>
              <a:buNone/>
            </a:pPr>
            <a:r>
              <a:rPr lang="en" sz="1800" b="1">
                <a:solidFill>
                  <a:srgbClr val="444444"/>
                </a:solidFill>
              </a:rPr>
              <a:t>4. Outline your structures in marker or ink and/or add patterns to decorate.</a:t>
            </a:r>
          </a:p>
          <a:p>
            <a:r>
              <a:t/>
            </a:r>
          </a:p>
          <a:p>
            <a:r>
              <a:t/>
            </a:r>
          </a:p>
        </p:txBody>
      </p:sp>
      <p:sp>
        <p:nvSpPr>
          <p:cNvPr name="Shape 304" id="304"/>
          <p:cNvSpPr/>
          <p:nvPr/>
        </p:nvSpPr>
        <p:spPr>
          <a:xfrm>
            <a:off y="3677397" x="0"/>
            <a:ext cy="3534638" cx="4673480"/>
          </a:xfrm>
          <a:prstGeom prst="rect">
            <a:avLst/>
          </a:prstGeom>
          <a:blipFill>
            <a:blip r:embed="rId4"/>
            <a:stretch>
              <a:fillRect/>
            </a:stretch>
          </a:blipFill>
          <a:ln>
            <a:noFill/>
          </a:ln>
        </p:spPr>
      </p:sp>
      <p:sp>
        <p:nvSpPr>
          <p:cNvPr name="Shape 305" id="305"/>
          <p:cNvSpPr/>
          <p:nvPr/>
        </p:nvSpPr>
        <p:spPr>
          <a:xfrm>
            <a:off y="3678921" x="4673480"/>
            <a:ext cy="3531590" cx="4464730"/>
          </a:xfrm>
          <a:prstGeom prst="rect">
            <a:avLst/>
          </a:prstGeom>
          <a:blipFill>
            <a:blip r:embed="rId5"/>
            <a:stretch>
              <a:fillRect/>
            </a:stretch>
          </a:blipFill>
          <a:ln>
            <a:noFill/>
          </a:ln>
        </p:spPr>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309" id="309"/>
        <p:cNvGrpSpPr/>
        <p:nvPr/>
      </p:nvGrpSpPr>
      <p:grpSpPr>
        <a:xfrm>
          <a:off y="0" x="0"/>
          <a:ext cy="0" cx="0"/>
          <a:chOff y="0" x="0"/>
          <a:chExt cy="0" cx="0"/>
        </a:xfrm>
      </p:grpSpPr>
      <p:sp>
        <p:nvSpPr>
          <p:cNvPr name="Shape 310" id="310"/>
          <p:cNvSpPr txBox="1"/>
          <p:nvPr>
            <p:ph type="title"/>
          </p:nvPr>
        </p:nvSpPr>
        <p:spPr>
          <a:xfrm>
            <a:off y="274637" x="457200"/>
            <a:ext cy="1522199" cx="8229600"/>
          </a:xfrm>
          <a:prstGeom prst="rect">
            <a:avLst/>
          </a:prstGeom>
        </p:spPr>
        <p:txBody>
          <a:bodyPr bIns="91425" tIns="91425" lIns="91425" anchor="b" anchorCtr="0" rIns="91425">
            <a:spAutoFit/>
          </a:bodyPr>
          <a:lstStyle/>
          <a:p>
            <a:pPr>
              <a:buNone/>
            </a:pPr>
            <a:r>
              <a:rPr lang="en"/>
              <a:t>Trees of Fall</a:t>
            </a:r>
          </a:p>
        </p:txBody>
      </p:sp>
      <p:sp>
        <p:nvSpPr>
          <p:cNvPr name="Shape 311" id="311"/>
          <p:cNvSpPr txBox="1"/>
          <p:nvPr>
            <p:ph type="body" idx="1"/>
          </p:nvPr>
        </p:nvSpPr>
        <p:spPr>
          <a:xfrm>
            <a:off y="1947332" x="457200"/>
            <a:ext cy="4620299" cx="8229600"/>
          </a:xfrm>
          <a:prstGeom prst="rect">
            <a:avLst/>
          </a:prstGeom>
        </p:spPr>
        <p:txBody>
          <a:bodyPr bIns="91425" tIns="91425" lIns="91425" anchor="t" anchorCtr="0" rIns="91425">
            <a:spAutoFit/>
          </a:bodyPr>
          <a:lstStyle/>
          <a:p>
            <a:pPr>
              <a:buNone/>
            </a:pPr>
            <a:r>
              <a:rPr lang="en"/>
              <a:t>Fall is here! Design your best tree doodles. Make them flow and connect through out your paper. Add color if you'd like!</a:t>
            </a:r>
          </a:p>
        </p:txBody>
      </p:sp>
      <p:sp>
        <p:nvSpPr>
          <p:cNvPr name="Shape 312" id="312"/>
          <p:cNvSpPr/>
          <p:nvPr/>
        </p:nvSpPr>
        <p:spPr>
          <a:xfrm>
            <a:off y="3228450" x="5401355"/>
            <a:ext cy="3787799" cx="3742643"/>
          </a:xfrm>
          <a:prstGeom prst="rect">
            <a:avLst/>
          </a:prstGeom>
          <a:blipFill>
            <a:blip r:embed="rId3"/>
            <a:stretch>
              <a:fillRect/>
            </a:stretch>
          </a:blipFill>
          <a:ln>
            <a:noFill/>
          </a:ln>
        </p:spPr>
      </p:sp>
      <p:sp>
        <p:nvSpPr>
          <p:cNvPr name="Shape 313" id="313"/>
          <p:cNvSpPr/>
          <p:nvPr/>
        </p:nvSpPr>
        <p:spPr>
          <a:xfrm>
            <a:off y="3468763" x="2361648"/>
            <a:ext cy="3662133" cx="2836767"/>
          </a:xfrm>
          <a:prstGeom prst="rect">
            <a:avLst/>
          </a:prstGeom>
          <a:blipFill>
            <a:blip r:embed="rId4"/>
            <a:stretch>
              <a:fillRect/>
            </a:stretch>
          </a:blipFill>
          <a:ln>
            <a:noFill/>
          </a:ln>
        </p:spPr>
      </p:sp>
      <p:sp>
        <p:nvSpPr>
          <p:cNvPr name="Shape 314" id="314"/>
          <p:cNvSpPr/>
          <p:nvPr/>
        </p:nvSpPr>
        <p:spPr>
          <a:xfrm>
            <a:off y="3488523" x="-145675"/>
            <a:ext cy="3622613" cx="2574548"/>
          </a:xfrm>
          <a:prstGeom prst="rect">
            <a:avLst/>
          </a:prstGeom>
          <a:blipFill>
            <a:blip r:embed="rId5"/>
            <a:stretch>
              <a:fillRect/>
            </a:stretch>
          </a:blipFill>
          <a:ln>
            <a:noFill/>
          </a:ln>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47" id="47"/>
        <p:cNvGrpSpPr/>
        <p:nvPr/>
      </p:nvGrpSpPr>
      <p:grpSpPr>
        <a:xfrm>
          <a:off y="0" x="0"/>
          <a:ext cy="0" cx="0"/>
          <a:chOff y="0" x="0"/>
          <a:chExt cy="0" cx="0"/>
        </a:xfrm>
      </p:grpSpPr>
      <p:sp>
        <p:nvSpPr>
          <p:cNvPr name="Shape 48" id="48"/>
          <p:cNvSpPr txBox="1"/>
          <p:nvPr>
            <p:ph type="title"/>
          </p:nvPr>
        </p:nvSpPr>
        <p:spPr>
          <a:xfrm>
            <a:off y="274636" x="305550"/>
            <a:ext cy="1522199" cx="8229600"/>
          </a:xfrm>
          <a:prstGeom prst="rect">
            <a:avLst/>
          </a:prstGeom>
        </p:spPr>
        <p:txBody>
          <a:bodyPr bIns="91425" tIns="91425" lIns="91425" anchor="b" anchorCtr="0" rIns="91425">
            <a:spAutoFit/>
          </a:bodyPr>
          <a:lstStyle/>
          <a:p>
            <a:pPr>
              <a:buNone/>
            </a:pPr>
            <a:r>
              <a:rPr lang="en"/>
              <a:t>Doodle Cats</a:t>
            </a:r>
          </a:p>
        </p:txBody>
      </p:sp>
      <p:sp>
        <p:nvSpPr>
          <p:cNvPr name="Shape 49" id="49"/>
          <p:cNvSpPr txBox="1"/>
          <p:nvPr>
            <p:ph type="body" idx="1"/>
          </p:nvPr>
        </p:nvSpPr>
        <p:spPr>
          <a:xfrm>
            <a:off y="1796836" x="151650"/>
            <a:ext cy="4705200" cx="8840699"/>
          </a:xfrm>
          <a:prstGeom prst="rect">
            <a:avLst/>
          </a:prstGeom>
        </p:spPr>
        <p:txBody>
          <a:bodyPr bIns="91425" tIns="91425" lIns="91425" anchor="t" anchorCtr="0" rIns="91425">
            <a:spAutoFit/>
          </a:bodyPr>
          <a:lstStyle/>
          <a:p>
            <a:pPr rtl="0" lvl="0">
              <a:lnSpc>
                <a:spcPct val="115000"/>
              </a:lnSpc>
              <a:spcBef>
                <a:spcPts val="0"/>
              </a:spcBef>
              <a:buNone/>
            </a:pPr>
            <a:r>
              <a:rPr lang="en" sz="2000" b="1">
                <a:solidFill>
                  <a:srgbClr val="444444"/>
                </a:solidFill>
                <a:latin typeface="Calibri"/>
                <a:ea typeface="Calibri"/>
                <a:cs typeface="Calibri"/>
                <a:sym typeface="Calibri"/>
              </a:rPr>
              <a:t>1. Think about what a cat looks like (the ears, face, body shape, tail etc). Spend some time drawing as many cats in as many positions as possible. Fill your page.</a:t>
            </a:r>
          </a:p>
          <a:p>
            <a:pPr rtl="0" lvl="0">
              <a:lnSpc>
                <a:spcPct val="115000"/>
              </a:lnSpc>
              <a:spcBef>
                <a:spcPts val="0"/>
              </a:spcBef>
              <a:buNone/>
            </a:pPr>
            <a:r>
              <a:rPr lang="en" sz="2000" b="1">
                <a:solidFill>
                  <a:srgbClr val="444444"/>
                </a:solidFill>
                <a:latin typeface="Calibri"/>
                <a:ea typeface="Calibri"/>
                <a:cs typeface="Calibri"/>
                <a:sym typeface="Calibri"/>
              </a:rPr>
              <a:t>2. Try to keep your lines simple and expressive. If you are feeling tense or nervous, switch to your nondominant hand.</a:t>
            </a:r>
          </a:p>
          <a:p>
            <a:r>
              <a:t/>
            </a:r>
          </a:p>
        </p:txBody>
      </p:sp>
      <p:sp>
        <p:nvSpPr>
          <p:cNvPr name="Shape 50" id="50"/>
          <p:cNvSpPr/>
          <p:nvPr/>
        </p:nvSpPr>
        <p:spPr>
          <a:xfrm>
            <a:off y="3524012" x="0"/>
            <a:ext cy="3503737" cx="2921404"/>
          </a:xfrm>
          <a:prstGeom prst="rect">
            <a:avLst/>
          </a:prstGeom>
          <a:blipFill>
            <a:blip r:embed="rId3"/>
            <a:stretch>
              <a:fillRect/>
            </a:stretch>
          </a:blipFill>
          <a:ln>
            <a:noFill/>
          </a:ln>
        </p:spPr>
      </p:sp>
      <p:sp>
        <p:nvSpPr>
          <p:cNvPr name="Shape 51" id="51"/>
          <p:cNvSpPr/>
          <p:nvPr/>
        </p:nvSpPr>
        <p:spPr>
          <a:xfrm>
            <a:off y="3477965" x="2917710"/>
            <a:ext cy="3595831" cx="3005279"/>
          </a:xfrm>
          <a:prstGeom prst="rect">
            <a:avLst/>
          </a:prstGeom>
          <a:blipFill>
            <a:blip r:embed="rId4"/>
            <a:stretch>
              <a:fillRect/>
            </a:stretch>
          </a:blipFill>
          <a:ln>
            <a:noFill/>
          </a:ln>
        </p:spPr>
      </p:sp>
      <p:sp>
        <p:nvSpPr>
          <p:cNvPr name="Shape 52" id="52"/>
          <p:cNvSpPr/>
          <p:nvPr/>
        </p:nvSpPr>
        <p:spPr>
          <a:xfrm>
            <a:off y="3282209" x="6098962"/>
            <a:ext cy="3791587" cx="3045037"/>
          </a:xfrm>
          <a:prstGeom prst="rect">
            <a:avLst/>
          </a:prstGeom>
          <a:blipFill>
            <a:blip r:embed="rId5"/>
            <a:stretch>
              <a:fillRect/>
            </a:stretch>
          </a:blipFill>
          <a:ln>
            <a:noFill/>
          </a:ln>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6" id="56"/>
        <p:cNvGrpSpPr/>
        <p:nvPr/>
      </p:nvGrpSpPr>
      <p:grpSpPr>
        <a:xfrm>
          <a:off y="0" x="0"/>
          <a:ext cy="0" cx="0"/>
          <a:chOff y="0" x="0"/>
          <a:chExt cy="0" cx="0"/>
        </a:xfrm>
      </p:grpSpPr>
      <p:sp>
        <p:nvSpPr>
          <p:cNvPr name="Shape 57" id="57"/>
          <p:cNvSpPr/>
          <p:nvPr/>
        </p:nvSpPr>
        <p:spPr>
          <a:xfrm>
            <a:off y="96440" x="1795462"/>
            <a:ext cy="6875859" cx="5553075"/>
          </a:xfrm>
          <a:prstGeom prst="rect">
            <a:avLst/>
          </a:prstGeom>
          <a:blipFill>
            <a:blip r:embed="rId3"/>
            <a:stretch>
              <a:fillRect/>
            </a:stretch>
          </a:blipFill>
          <a:ln>
            <a:noFill/>
          </a:ln>
        </p:spPr>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1" id="61"/>
        <p:cNvGrpSpPr/>
        <p:nvPr/>
      </p:nvGrpSpPr>
      <p:grpSpPr>
        <a:xfrm>
          <a:off y="0" x="0"/>
          <a:ext cy="0" cx="0"/>
          <a:chOff y="0" x="0"/>
          <a:chExt cy="0" cx="0"/>
        </a:xfrm>
      </p:grpSpPr>
      <p:sp>
        <p:nvSpPr>
          <p:cNvPr name="Shape 62" id="62"/>
          <p:cNvSpPr txBox="1"/>
          <p:nvPr/>
        </p:nvSpPr>
        <p:spPr>
          <a:xfrm>
            <a:off y="712874" x="172500"/>
            <a:ext cy="6365700" cx="8799000"/>
          </a:xfrm>
          <a:prstGeom prst="rect">
            <a:avLst/>
          </a:prstGeom>
          <a:noFill/>
        </p:spPr>
        <p:txBody>
          <a:bodyPr bIns="91425" tIns="91425" lIns="91425" anchor="t" anchorCtr="0" rIns="91425">
            <a:spAutoFit/>
          </a:bodyPr>
          <a:lstStyle/>
          <a:p>
            <a:pPr algn="ctr" rtl="0" lvl="0">
              <a:lnSpc>
                <a:spcPct val="115000"/>
              </a:lnSpc>
              <a:spcBef>
                <a:spcPts val="2400"/>
              </a:spcBef>
              <a:spcAft>
                <a:spcPts val="600"/>
              </a:spcAft>
              <a:buNone/>
            </a:pPr>
            <a:r>
              <a:rPr lang="en" sz="2000" b="1"/>
              <a:t>Chapter 1</a:t>
            </a:r>
          </a:p>
          <a:p>
            <a:pPr algn="just" rtl="0" lvl="0">
              <a:lnSpc>
                <a:spcPct val="115000"/>
              </a:lnSpc>
              <a:buNone/>
            </a:pPr>
            <a:r>
              <a:rPr lang="en" sz="2000"/>
              <a:t>When I was six years old I saw a magnificent picture in a book, called </a:t>
            </a:r>
            <a:r>
              <a:rPr lang="en" i="1" sz="2000"/>
              <a:t>True Stories from Nature</a:t>
            </a:r>
            <a:r>
              <a:rPr lang="en" sz="2000"/>
              <a:t>, about the primeval forest. It was a picture of a boa constrictor in the act of swallowing an animal. Here is a copy of the drawing.</a:t>
            </a:r>
          </a:p>
          <a:p>
            <a:r>
              <a:t/>
            </a:r>
          </a:p>
          <a:p>
            <a:r>
              <a:t/>
            </a:r>
          </a:p>
          <a:p>
            <a:r>
              <a:t/>
            </a:r>
          </a:p>
          <a:p>
            <a:r>
              <a:t/>
            </a:r>
          </a:p>
        </p:txBody>
      </p:sp>
      <p:sp>
        <p:nvSpPr>
          <p:cNvPr name="Shape 63" id="63"/>
          <p:cNvSpPr/>
          <p:nvPr/>
        </p:nvSpPr>
        <p:spPr>
          <a:xfrm>
            <a:off y="3452812" x="1976437"/>
            <a:ext cy="2981324" cx="4885911"/>
          </a:xfrm>
          <a:prstGeom prst="rect">
            <a:avLst/>
          </a:prstGeom>
          <a:blipFill>
            <a:blip r:embed="rId3"/>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7" id="67"/>
        <p:cNvGrpSpPr/>
        <p:nvPr/>
      </p:nvGrpSpPr>
      <p:grpSpPr>
        <a:xfrm>
          <a:off y="0" x="0"/>
          <a:ext cy="0" cx="0"/>
          <a:chOff y="0" x="0"/>
          <a:chExt cy="0" cx="0"/>
        </a:xfrm>
      </p:grpSpPr>
      <p:sp>
        <p:nvSpPr>
          <p:cNvPr name="Shape 68" id="68"/>
          <p:cNvSpPr txBox="1"/>
          <p:nvPr/>
        </p:nvSpPr>
        <p:spPr>
          <a:xfrm>
            <a:off y="838200" x="285900"/>
            <a:ext cy="2876699" cx="8572199"/>
          </a:xfrm>
          <a:prstGeom prst="rect">
            <a:avLst/>
          </a:prstGeom>
          <a:noFill/>
        </p:spPr>
        <p:txBody>
          <a:bodyPr bIns="91425" tIns="91425" lIns="91425" anchor="t" anchorCtr="0" rIns="91425">
            <a:spAutoFit/>
          </a:bodyPr>
          <a:lstStyle/>
          <a:p>
            <a:pPr algn="just" rtl="0" lvl="0">
              <a:lnSpc>
                <a:spcPct val="115000"/>
              </a:lnSpc>
              <a:buClr>
                <a:srgbClr val="000000"/>
              </a:buClr>
              <a:buSzPct val="55000"/>
              <a:buFont typeface="Arial"/>
              <a:buNone/>
            </a:pPr>
            <a:r>
              <a:rPr lang="en" sz="2000"/>
              <a:t>In the book it said: "Boa constrictors swallow their prey whole, without chewing it. After that they are not able to move, and they sleep through the six months that they need for digestion."</a:t>
            </a:r>
          </a:p>
          <a:p>
            <a:pPr algn="just" rtl="0" lvl="0">
              <a:lnSpc>
                <a:spcPct val="115000"/>
              </a:lnSpc>
              <a:buClr>
                <a:srgbClr val="000000"/>
              </a:buClr>
              <a:buSzPct val="55000"/>
              <a:buFont typeface="Arial"/>
              <a:buNone/>
            </a:pPr>
            <a:r>
              <a:rPr lang="en" sz="2000"/>
              <a:t>I pondered deeply, then, over the adventures of the jungle. And after some work with a colored pencil I succeeded in making my first drawing. My Drawing Number One. It looked something like this:</a:t>
            </a:r>
          </a:p>
        </p:txBody>
      </p:sp>
      <p:sp>
        <p:nvSpPr>
          <p:cNvPr name="Shape 69" id="69"/>
          <p:cNvSpPr/>
          <p:nvPr/>
        </p:nvSpPr>
        <p:spPr>
          <a:xfrm>
            <a:off y="3987950" x="947737"/>
            <a:ext cy="2489199" cx="7477125"/>
          </a:xfrm>
          <a:prstGeom prst="rect">
            <a:avLst/>
          </a:prstGeom>
          <a:blipFill>
            <a:blip r:embed="rId3"/>
            <a:stretch>
              <a:fillRect/>
            </a:stretch>
          </a:blipFill>
          <a:ln>
            <a:noFill/>
          </a:ln>
        </p:spPr>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3" id="73"/>
        <p:cNvGrpSpPr/>
        <p:nvPr/>
      </p:nvGrpSpPr>
      <p:grpSpPr>
        <a:xfrm>
          <a:off y="0" x="0"/>
          <a:ext cy="0" cx="0"/>
          <a:chOff y="0" x="0"/>
          <a:chExt cy="0" cx="0"/>
        </a:xfrm>
      </p:grpSpPr>
      <p:sp>
        <p:nvSpPr>
          <p:cNvPr name="Shape 74" id="74"/>
          <p:cNvSpPr txBox="1"/>
          <p:nvPr/>
        </p:nvSpPr>
        <p:spPr>
          <a:xfrm>
            <a:off y="647700" x="-85799"/>
            <a:ext cy="3962399" cx="9048899"/>
          </a:xfrm>
          <a:prstGeom prst="rect">
            <a:avLst/>
          </a:prstGeom>
          <a:noFill/>
        </p:spPr>
        <p:txBody>
          <a:bodyPr bIns="91425" tIns="91425" lIns="91425" anchor="t" anchorCtr="0" rIns="91425">
            <a:spAutoFit/>
          </a:bodyPr>
          <a:lstStyle/>
          <a:p>
            <a:pPr algn="ctr" rtl="0" lvl="0">
              <a:lnSpc>
                <a:spcPct val="115000"/>
              </a:lnSpc>
              <a:buNone/>
            </a:pPr>
            <a:r>
              <a:rPr lang="en" sz="2000"/>
              <a:t>I showed my masterpiece to the grown-ups, and asked them whether the drawing frightened them.</a:t>
            </a:r>
          </a:p>
          <a:p>
            <a:pPr algn="ctr" rtl="0" lvl="0">
              <a:lnSpc>
                <a:spcPct val="115000"/>
              </a:lnSpc>
              <a:buNone/>
            </a:pPr>
            <a:r>
              <a:rPr lang="en" sz="2000"/>
              <a:t>But they answered: "Frighten? Why should any one be frightened by a hat?"</a:t>
            </a:r>
          </a:p>
          <a:p>
            <a:pPr algn="ctr" rtl="0" lvl="0">
              <a:lnSpc>
                <a:spcPct val="115000"/>
              </a:lnSpc>
              <a:buClr>
                <a:srgbClr val="000000"/>
              </a:buClr>
              <a:buSzPct val="55000"/>
              <a:buFont typeface="Arial"/>
              <a:buNone/>
            </a:pPr>
            <a:r>
              <a:rPr lang="en" sz="2000"/>
              <a:t>My drawing was not a picture of a hat. It was a picture of a boa constrictor digesting an elephant. But since the grown-ups were not able to understand it, I made another drawing: I drew the inside of a boa constrictor, so that the grown-ups could see it clearly. They always need to have things explained. My Drawing Number Two looked like this:</a:t>
            </a:r>
          </a:p>
        </p:txBody>
      </p:sp>
      <p:sp>
        <p:nvSpPr>
          <p:cNvPr name="Shape 75" id="75"/>
          <p:cNvSpPr/>
          <p:nvPr/>
        </p:nvSpPr>
        <p:spPr>
          <a:xfrm>
            <a:off y="4019341" x="1008686"/>
            <a:ext cy="2610058" cx="6859926"/>
          </a:xfrm>
          <a:prstGeom prst="rect">
            <a:avLst/>
          </a:prstGeom>
          <a:blipFill>
            <a:blip r:embed="rId3"/>
            <a:stretch>
              <a:fillRect/>
            </a:stretch>
          </a:blipFill>
          <a:ln>
            <a:noFill/>
          </a:ln>
        </p:spPr>
      </p:sp>
      <p:sp>
        <p:nvSpPr>
          <p:cNvPr name="Shape 76" id="76"/>
          <p:cNvSpPr txBox="1"/>
          <p:nvPr/>
        </p:nvSpPr>
        <p:spPr>
          <a:xfrm>
            <a:off y="4610100" x="95250"/>
            <a:ext cy="1485600" cx="8915400"/>
          </a:xfrm>
          <a:prstGeom prst="rect">
            <a:avLst/>
          </a:prstGeom>
          <a:noFill/>
        </p:spPr>
        <p:txBody>
          <a:bodyPr bIns="91425" tIns="91425" lIns="91425" anchor="t" anchorCtr="0" rIns="91425">
            <a:spAutoFit/>
          </a:bodyPr>
          <a:lstStyle/>
          <a:p>
            <a:pPr algn="just" rtl="0" lvl="0">
              <a:lnSpc>
                <a:spcPct val="115000"/>
              </a:lnSpc>
              <a:buClr>
                <a:srgbClr val="000000"/>
              </a:buClr>
              <a:buSzPct val="78571"/>
              <a:buFont typeface="Arial"/>
              <a:buNone/>
            </a:pPr>
            <a:r>
              <a:rPr lang="en"/>
              <a:t>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0" id="80"/>
        <p:cNvGrpSpPr/>
        <p:nvPr/>
      </p:nvGrpSpPr>
      <p:grpSpPr>
        <a:xfrm>
          <a:off y="0" x="0"/>
          <a:ext cy="0" cx="0"/>
          <a:chOff y="0" x="0"/>
          <a:chExt cy="0" cx="0"/>
        </a:xfrm>
      </p:grpSpPr>
      <p:sp>
        <p:nvSpPr>
          <p:cNvPr name="Shape 81" id="81"/>
          <p:cNvSpPr txBox="1"/>
          <p:nvPr/>
        </p:nvSpPr>
        <p:spPr>
          <a:xfrm>
            <a:off y="762000" x="209550"/>
            <a:ext cy="5076599" cx="9096000"/>
          </a:xfrm>
          <a:prstGeom prst="rect">
            <a:avLst/>
          </a:prstGeom>
        </p:spPr>
        <p:txBody>
          <a:bodyPr bIns="91425" tIns="91425" lIns="91425" anchor="ctr" anchorCtr="0" rIns="91425">
            <a:spAutoFit/>
          </a:bodyPr>
          <a:lstStyle/>
          <a:p>
            <a:pPr rtl="0" lvl="0">
              <a:buNone/>
            </a:pPr>
            <a:r>
              <a:rPr lang="en" sz="2400"/>
              <a:t>The grown-ups' response, this time, was to advise me to lay aside my drawings of boa constrictors, whether from the inside or the outside, and devote myself instead to geography, history, arithmetic, and grammar. That is why, at the age of six, I gave up what might have been a magnificent career as a painter. I had been disheartened by the failure of my Drawing Number One and my Drawing Number Two. Grown-ups never understand anything by themselves, and it is tiresome for children to be always and forever explaining things to them.</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